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9" r:id="rId3"/>
    <p:sldId id="276" r:id="rId4"/>
    <p:sldId id="262" r:id="rId5"/>
    <p:sldId id="260" r:id="rId6"/>
    <p:sldId id="282" r:id="rId7"/>
    <p:sldId id="257" r:id="rId8"/>
    <p:sldId id="261" r:id="rId9"/>
    <p:sldId id="258" r:id="rId10"/>
    <p:sldId id="280" r:id="rId11"/>
    <p:sldId id="278" r:id="rId12"/>
    <p:sldId id="284" r:id="rId13"/>
    <p:sldId id="283" r:id="rId14"/>
    <p:sldId id="279" r:id="rId15"/>
    <p:sldId id="263" r:id="rId16"/>
    <p:sldId id="264" r:id="rId17"/>
    <p:sldId id="265" r:id="rId18"/>
    <p:sldId id="266" r:id="rId19"/>
    <p:sldId id="267" r:id="rId20"/>
    <p:sldId id="281" r:id="rId21"/>
    <p:sldId id="27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7777"/>
    <a:srgbClr val="A097C9"/>
    <a:srgbClr val="C86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45"/>
    <p:restoredTop sz="82497"/>
  </p:normalViewPr>
  <p:slideViewPr>
    <p:cSldViewPr snapToGrid="0">
      <p:cViewPr varScale="1">
        <p:scale>
          <a:sx n="97" d="100"/>
          <a:sy n="97" d="100"/>
        </p:scale>
        <p:origin x="6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2FA591E3-6991-4A40-8124-D8A042837AE5}"/>
    <pc:docChg chg="undo custSel addSld modSld">
      <pc:chgData name="Maxwell Cook" userId="6270a8f4b8f62cae" providerId="LiveId" clId="{2FA591E3-6991-4A40-8124-D8A042837AE5}" dt="2024-04-09T16:31:06.866" v="5" actId="478"/>
      <pc:docMkLst>
        <pc:docMk/>
      </pc:docMkLst>
      <pc:sldChg chg="modSp mod">
        <pc:chgData name="Maxwell Cook" userId="6270a8f4b8f62cae" providerId="LiveId" clId="{2FA591E3-6991-4A40-8124-D8A042837AE5}" dt="2024-04-09T16:30:52.303" v="1" actId="1076"/>
        <pc:sldMkLst>
          <pc:docMk/>
          <pc:sldMk cId="2697988160" sldId="278"/>
        </pc:sldMkLst>
        <pc:picChg chg="mod">
          <ac:chgData name="Maxwell Cook" userId="6270a8f4b8f62cae" providerId="LiveId" clId="{2FA591E3-6991-4A40-8124-D8A042837AE5}" dt="2024-04-09T16:30:52.303" v="1" actId="1076"/>
          <ac:picMkLst>
            <pc:docMk/>
            <pc:sldMk cId="2697988160" sldId="278"/>
            <ac:picMk id="8" creationId="{C3A7F19A-81DA-D26B-A321-8EBC3A27710E}"/>
          </ac:picMkLst>
        </pc:picChg>
      </pc:sldChg>
      <pc:sldChg chg="delSp add mod">
        <pc:chgData name="Maxwell Cook" userId="6270a8f4b8f62cae" providerId="LiveId" clId="{2FA591E3-6991-4A40-8124-D8A042837AE5}" dt="2024-04-09T16:31:06.866" v="5" actId="478"/>
        <pc:sldMkLst>
          <pc:docMk/>
          <pc:sldMk cId="1362977947" sldId="284"/>
        </pc:sldMkLst>
        <pc:spChg chg="del">
          <ac:chgData name="Maxwell Cook" userId="6270a8f4b8f62cae" providerId="LiveId" clId="{2FA591E3-6991-4A40-8124-D8A042837AE5}" dt="2024-04-09T16:31:05.930" v="4" actId="478"/>
          <ac:spMkLst>
            <pc:docMk/>
            <pc:sldMk cId="1362977947" sldId="284"/>
            <ac:spMk id="27" creationId="{33F38925-277D-A6D9-18CB-DEAC5A592EE4}"/>
          </ac:spMkLst>
        </pc:spChg>
        <pc:picChg chg="del">
          <ac:chgData name="Maxwell Cook" userId="6270a8f4b8f62cae" providerId="LiveId" clId="{2FA591E3-6991-4A40-8124-D8A042837AE5}" dt="2024-04-09T16:31:04.533" v="3" actId="478"/>
          <ac:picMkLst>
            <pc:docMk/>
            <pc:sldMk cId="1362977947" sldId="284"/>
            <ac:picMk id="6" creationId="{0A40D665-31C1-346B-3D6E-110EC6ED775A}"/>
          </ac:picMkLst>
        </pc:picChg>
        <pc:cxnChg chg="del">
          <ac:chgData name="Maxwell Cook" userId="6270a8f4b8f62cae" providerId="LiveId" clId="{2FA591E3-6991-4A40-8124-D8A042837AE5}" dt="2024-04-09T16:31:06.866" v="5" actId="478"/>
          <ac:cxnSpMkLst>
            <pc:docMk/>
            <pc:sldMk cId="1362977947" sldId="284"/>
            <ac:cxnSpMk id="26" creationId="{286921B0-B0CD-847A-CD72-6288464F77DB}"/>
          </ac:cxnSpMkLst>
        </pc:cxnChg>
      </pc:sldChg>
    </pc:docChg>
  </pc:docChgLst>
  <pc:docChgLst>
    <pc:chgData name="Maxwell Cook" userId="6270a8f4b8f62cae" providerId="LiveId" clId="{51F4CE77-E7EE-2941-BDA9-44DB9C9ADA15}"/>
    <pc:docChg chg="undo custSel addSld delSld modSld">
      <pc:chgData name="Maxwell Cook" userId="6270a8f4b8f62cae" providerId="LiveId" clId="{51F4CE77-E7EE-2941-BDA9-44DB9C9ADA15}" dt="2023-08-15T21:07:05.207" v="7" actId="2696"/>
      <pc:docMkLst>
        <pc:docMk/>
      </pc:docMkLst>
      <pc:sldChg chg="addSp delSp modSp">
        <pc:chgData name="Maxwell Cook" userId="6270a8f4b8f62cae" providerId="LiveId" clId="{51F4CE77-E7EE-2941-BDA9-44DB9C9ADA15}" dt="2023-08-15T20:39:14.035" v="1"/>
        <pc:sldMkLst>
          <pc:docMk/>
          <pc:sldMk cId="1169936429" sldId="262"/>
        </pc:sldMkLst>
        <pc:picChg chg="add del mod">
          <ac:chgData name="Maxwell Cook" userId="6270a8f4b8f62cae" providerId="LiveId" clId="{51F4CE77-E7EE-2941-BDA9-44DB9C9ADA15}" dt="2023-08-15T20:39:14.035" v="1"/>
          <ac:picMkLst>
            <pc:docMk/>
            <pc:sldMk cId="1169936429" sldId="262"/>
            <ac:picMk id="3" creationId="{3A95AE78-547D-848A-EB83-240DD061932C}"/>
          </ac:picMkLst>
        </pc:picChg>
      </pc:sldChg>
      <pc:sldChg chg="addSp delSp modSp mod">
        <pc:chgData name="Maxwell Cook" userId="6270a8f4b8f62cae" providerId="LiveId" clId="{51F4CE77-E7EE-2941-BDA9-44DB9C9ADA15}" dt="2023-08-15T21:06:49.254" v="5"/>
        <pc:sldMkLst>
          <pc:docMk/>
          <pc:sldMk cId="2697988160" sldId="278"/>
        </pc:sldMkLst>
        <pc:spChg chg="add del mod">
          <ac:chgData name="Maxwell Cook" userId="6270a8f4b8f62cae" providerId="LiveId" clId="{51F4CE77-E7EE-2941-BDA9-44DB9C9ADA15}" dt="2023-08-15T21:06:49.254" v="5"/>
          <ac:spMkLst>
            <pc:docMk/>
            <pc:sldMk cId="2697988160" sldId="278"/>
            <ac:spMk id="3" creationId="{4AC5E767-27A3-ECBF-54E9-58D19C97FB87}"/>
          </ac:spMkLst>
        </pc:spChg>
        <pc:picChg chg="mod">
          <ac:chgData name="Maxwell Cook" userId="6270a8f4b8f62cae" providerId="LiveId" clId="{51F4CE77-E7EE-2941-BDA9-44DB9C9ADA15}" dt="2023-08-15T21:06:12.680" v="3" actId="1076"/>
          <ac:picMkLst>
            <pc:docMk/>
            <pc:sldMk cId="2697988160" sldId="278"/>
            <ac:picMk id="6" creationId="{0A40D665-31C1-346B-3D6E-110EC6ED775A}"/>
          </ac:picMkLst>
        </pc:picChg>
      </pc:sldChg>
      <pc:sldChg chg="add del">
        <pc:chgData name="Maxwell Cook" userId="6270a8f4b8f62cae" providerId="LiveId" clId="{51F4CE77-E7EE-2941-BDA9-44DB9C9ADA15}" dt="2023-08-15T21:07:05.207" v="7" actId="2696"/>
        <pc:sldMkLst>
          <pc:docMk/>
          <pc:sldMk cId="4075569875" sldId="284"/>
        </pc:sldMkLst>
      </pc:sldChg>
    </pc:docChg>
  </pc:docChgLst>
  <pc:docChgLst>
    <pc:chgData name="Maxwell Cook" userId="6270a8f4b8f62cae" providerId="LiveId" clId="{71416BE8-EC9F-DF42-A1A2-2E7E41CAE0E5}"/>
    <pc:docChg chg="undo redo custSel addSld delSld modSld sldOrd modMainMaster">
      <pc:chgData name="Maxwell Cook" userId="6270a8f4b8f62cae" providerId="LiveId" clId="{71416BE8-EC9F-DF42-A1A2-2E7E41CAE0E5}" dt="2023-07-30T15:42:32.975" v="12225" actId="20577"/>
      <pc:docMkLst>
        <pc:docMk/>
      </pc:docMkLst>
      <pc:sldChg chg="modSp mod modTransition modNotesTx">
        <pc:chgData name="Maxwell Cook" userId="6270a8f4b8f62cae" providerId="LiveId" clId="{71416BE8-EC9F-DF42-A1A2-2E7E41CAE0E5}" dt="2023-07-30T15:33:18.859" v="12065"/>
        <pc:sldMkLst>
          <pc:docMk/>
          <pc:sldMk cId="3302877098" sldId="256"/>
        </pc:sldMkLst>
        <pc:spChg chg="mod">
          <ac:chgData name="Maxwell Cook" userId="6270a8f4b8f62cae" providerId="LiveId" clId="{71416BE8-EC9F-DF42-A1A2-2E7E41CAE0E5}" dt="2023-07-30T15:31:46.625" v="12043" actId="20577"/>
          <ac:spMkLst>
            <pc:docMk/>
            <pc:sldMk cId="3302877098" sldId="256"/>
            <ac:spMk id="2" creationId="{EAF69FA5-5A9F-44D3-260B-39DE797C84EB}"/>
          </ac:spMkLst>
        </pc:spChg>
      </pc:sldChg>
      <pc:sldChg chg="modSp mod modTransition modNotesTx">
        <pc:chgData name="Maxwell Cook" userId="6270a8f4b8f62cae" providerId="LiveId" clId="{71416BE8-EC9F-DF42-A1A2-2E7E41CAE0E5}" dt="2023-07-30T15:36:46.263" v="12166" actId="20577"/>
        <pc:sldMkLst>
          <pc:docMk/>
          <pc:sldMk cId="1139815330" sldId="257"/>
        </pc:sldMkLst>
        <pc:spChg chg="mod">
          <ac:chgData name="Maxwell Cook" userId="6270a8f4b8f62cae" providerId="LiveId" clId="{71416BE8-EC9F-DF42-A1A2-2E7E41CAE0E5}" dt="2023-07-30T13:54:03.733" v="4633" actId="20577"/>
          <ac:spMkLst>
            <pc:docMk/>
            <pc:sldMk cId="1139815330" sldId="257"/>
            <ac:spMk id="4" creationId="{ED9750D1-0C8E-9519-25FE-FF204DD5CE18}"/>
          </ac:spMkLst>
        </pc:spChg>
        <pc:spChg chg="mod">
          <ac:chgData name="Maxwell Cook" userId="6270a8f4b8f62cae" providerId="LiveId" clId="{71416BE8-EC9F-DF42-A1A2-2E7E41CAE0E5}" dt="2023-07-30T04:37:07.787" v="4603" actId="14100"/>
          <ac:spMkLst>
            <pc:docMk/>
            <pc:sldMk cId="1139815330" sldId="257"/>
            <ac:spMk id="5" creationId="{F835F26B-6319-F03A-48C0-73F17926DCEE}"/>
          </ac:spMkLst>
        </pc:spChg>
      </pc:sldChg>
      <pc:sldChg chg="addSp delSp modSp mod modTransition modNotesTx">
        <pc:chgData name="Maxwell Cook" userId="6270a8f4b8f62cae" providerId="LiveId" clId="{71416BE8-EC9F-DF42-A1A2-2E7E41CAE0E5}" dt="2023-07-30T15:33:18.859" v="12065"/>
        <pc:sldMkLst>
          <pc:docMk/>
          <pc:sldMk cId="971662416" sldId="258"/>
        </pc:sldMkLst>
        <pc:spChg chg="add mod">
          <ac:chgData name="Maxwell Cook" userId="6270a8f4b8f62cae" providerId="LiveId" clId="{71416BE8-EC9F-DF42-A1A2-2E7E41CAE0E5}" dt="2023-07-28T18:12:25.277" v="1605" actId="14100"/>
          <ac:spMkLst>
            <pc:docMk/>
            <pc:sldMk cId="971662416" sldId="258"/>
            <ac:spMk id="2" creationId="{02DC78C1-9DB3-DBDF-8F7D-223BE9BB214D}"/>
          </ac:spMkLst>
        </pc:spChg>
        <pc:spChg chg="add mod">
          <ac:chgData name="Maxwell Cook" userId="6270a8f4b8f62cae" providerId="LiveId" clId="{71416BE8-EC9F-DF42-A1A2-2E7E41CAE0E5}" dt="2023-07-30T13:56:11.212" v="4840" actId="1076"/>
          <ac:spMkLst>
            <pc:docMk/>
            <pc:sldMk cId="971662416" sldId="258"/>
            <ac:spMk id="3" creationId="{0244DD97-268B-F2F3-47F8-01D498C507C2}"/>
          </ac:spMkLst>
        </pc:spChg>
        <pc:spChg chg="add mod">
          <ac:chgData name="Maxwell Cook" userId="6270a8f4b8f62cae" providerId="LiveId" clId="{71416BE8-EC9F-DF42-A1A2-2E7E41CAE0E5}" dt="2023-07-29T19:38:03.962" v="3620" actId="14100"/>
          <ac:spMkLst>
            <pc:docMk/>
            <pc:sldMk cId="971662416" sldId="258"/>
            <ac:spMk id="7" creationId="{09C145F9-08C9-6084-F50C-CAFE0B602FFF}"/>
          </ac:spMkLst>
        </pc:spChg>
        <pc:spChg chg="add mod">
          <ac:chgData name="Maxwell Cook" userId="6270a8f4b8f62cae" providerId="LiveId" clId="{71416BE8-EC9F-DF42-A1A2-2E7E41CAE0E5}" dt="2023-07-29T19:38:07.292" v="3621" actId="1076"/>
          <ac:spMkLst>
            <pc:docMk/>
            <pc:sldMk cId="971662416" sldId="258"/>
            <ac:spMk id="8" creationId="{4FE4F27C-5D53-D2C2-4692-679C9B9E4E6D}"/>
          </ac:spMkLst>
        </pc:spChg>
        <pc:picChg chg="add del mod">
          <ac:chgData name="Maxwell Cook" userId="6270a8f4b8f62cae" providerId="LiveId" clId="{71416BE8-EC9F-DF42-A1A2-2E7E41CAE0E5}" dt="2023-07-28T23:19:49.785" v="1864" actId="478"/>
          <ac:picMkLst>
            <pc:docMk/>
            <pc:sldMk cId="971662416" sldId="258"/>
            <ac:picMk id="4" creationId="{81737F19-48B4-D8EC-2B57-F049EFAB2908}"/>
          </ac:picMkLst>
        </pc:picChg>
        <pc:picChg chg="add mod">
          <ac:chgData name="Maxwell Cook" userId="6270a8f4b8f62cae" providerId="LiveId" clId="{71416BE8-EC9F-DF42-A1A2-2E7E41CAE0E5}" dt="2023-07-28T23:22:02.242" v="1867" actId="14100"/>
          <ac:picMkLst>
            <pc:docMk/>
            <pc:sldMk cId="971662416" sldId="258"/>
            <ac:picMk id="5" creationId="{D499C72A-A58A-DD50-98B9-9D8A0C977543}"/>
          </ac:picMkLst>
        </pc:picChg>
        <pc:picChg chg="add mod">
          <ac:chgData name="Maxwell Cook" userId="6270a8f4b8f62cae" providerId="LiveId" clId="{71416BE8-EC9F-DF42-A1A2-2E7E41CAE0E5}" dt="2023-07-29T19:37:58.577" v="3618" actId="14100"/>
          <ac:picMkLst>
            <pc:docMk/>
            <pc:sldMk cId="971662416" sldId="258"/>
            <ac:picMk id="6" creationId="{072258A8-E527-BC86-AA68-26A52A2BFDE8}"/>
          </ac:picMkLst>
        </pc:picChg>
        <pc:picChg chg="add mod">
          <ac:chgData name="Maxwell Cook" userId="6270a8f4b8f62cae" providerId="LiveId" clId="{71416BE8-EC9F-DF42-A1A2-2E7E41CAE0E5}" dt="2023-07-27T18:44:19.433" v="498" actId="1076"/>
          <ac:picMkLst>
            <pc:docMk/>
            <pc:sldMk cId="971662416" sldId="258"/>
            <ac:picMk id="1026" creationId="{C738FFA9-34E0-5134-275D-CE4B0CC15BB9}"/>
          </ac:picMkLst>
        </pc:picChg>
      </pc:sldChg>
      <pc:sldChg chg="addSp modSp mod modTransition setBg modNotesTx">
        <pc:chgData name="Maxwell Cook" userId="6270a8f4b8f62cae" providerId="LiveId" clId="{71416BE8-EC9F-DF42-A1A2-2E7E41CAE0E5}" dt="2023-07-30T15:33:18.859" v="12065"/>
        <pc:sldMkLst>
          <pc:docMk/>
          <pc:sldMk cId="3240409276" sldId="259"/>
        </pc:sldMkLst>
        <pc:spChg chg="add mod">
          <ac:chgData name="Maxwell Cook" userId="6270a8f4b8f62cae" providerId="LiveId" clId="{71416BE8-EC9F-DF42-A1A2-2E7E41CAE0E5}" dt="2023-07-27T18:17:57.968" v="284" actId="207"/>
          <ac:spMkLst>
            <pc:docMk/>
            <pc:sldMk cId="3240409276" sldId="259"/>
            <ac:spMk id="2" creationId="{A9AE3CB5-F485-56C8-D5B9-90C4A15E2AD1}"/>
          </ac:spMkLst>
        </pc:spChg>
        <pc:spChg chg="add mod">
          <ac:chgData name="Maxwell Cook" userId="6270a8f4b8f62cae" providerId="LiveId" clId="{71416BE8-EC9F-DF42-A1A2-2E7E41CAE0E5}" dt="2023-07-30T14:24:15.491" v="7072" actId="121"/>
          <ac:spMkLst>
            <pc:docMk/>
            <pc:sldMk cId="3240409276" sldId="259"/>
            <ac:spMk id="4" creationId="{7D48FE12-31B0-DAD7-1C5A-245FAF1A33B3}"/>
          </ac:spMkLst>
        </pc:spChg>
        <pc:spChg chg="mod">
          <ac:chgData name="Maxwell Cook" userId="6270a8f4b8f62cae" providerId="LiveId" clId="{71416BE8-EC9F-DF42-A1A2-2E7E41CAE0E5}" dt="2023-07-30T14:24:09.831" v="7071" actId="1076"/>
          <ac:spMkLst>
            <pc:docMk/>
            <pc:sldMk cId="3240409276" sldId="259"/>
            <ac:spMk id="5" creationId="{2964C6D5-7933-F3C6-6C7D-0F7FABDA41FA}"/>
          </ac:spMkLst>
        </pc:spChg>
      </pc:sldChg>
      <pc:sldChg chg="addSp delSp modSp mod modTransition modNotesTx">
        <pc:chgData name="Maxwell Cook" userId="6270a8f4b8f62cae" providerId="LiveId" clId="{71416BE8-EC9F-DF42-A1A2-2E7E41CAE0E5}" dt="2023-07-30T15:33:18.859" v="12065"/>
        <pc:sldMkLst>
          <pc:docMk/>
          <pc:sldMk cId="811239661" sldId="260"/>
        </pc:sldMkLst>
        <pc:spChg chg="add del mod">
          <ac:chgData name="Maxwell Cook" userId="6270a8f4b8f62cae" providerId="LiveId" clId="{71416BE8-EC9F-DF42-A1A2-2E7E41CAE0E5}" dt="2023-07-29T19:36:51.752" v="3616"/>
          <ac:spMkLst>
            <pc:docMk/>
            <pc:sldMk cId="811239661" sldId="260"/>
            <ac:spMk id="2" creationId="{CAC5E051-0C79-BDD1-1A3A-14027CA18090}"/>
          </ac:spMkLst>
        </pc:spChg>
        <pc:spChg chg="mod">
          <ac:chgData name="Maxwell Cook" userId="6270a8f4b8f62cae" providerId="LiveId" clId="{71416BE8-EC9F-DF42-A1A2-2E7E41CAE0E5}" dt="2023-07-30T13:55:09.039" v="4643" actId="1076"/>
          <ac:spMkLst>
            <pc:docMk/>
            <pc:sldMk cId="811239661" sldId="260"/>
            <ac:spMk id="3" creationId="{F9BFD042-06B5-A136-338B-58F1EDCAAA87}"/>
          </ac:spMkLst>
        </pc:spChg>
      </pc:sldChg>
      <pc:sldChg chg="addSp delSp modSp mod modTransition modNotesTx">
        <pc:chgData name="Maxwell Cook" userId="6270a8f4b8f62cae" providerId="LiveId" clId="{71416BE8-EC9F-DF42-A1A2-2E7E41CAE0E5}" dt="2023-07-30T15:36:58.512" v="12171" actId="20577"/>
        <pc:sldMkLst>
          <pc:docMk/>
          <pc:sldMk cId="1384043099" sldId="261"/>
        </pc:sldMkLst>
        <pc:spChg chg="mod">
          <ac:chgData name="Maxwell Cook" userId="6270a8f4b8f62cae" providerId="LiveId" clId="{71416BE8-EC9F-DF42-A1A2-2E7E41CAE0E5}" dt="2023-07-27T19:00:06.254" v="764" actId="1076"/>
          <ac:spMkLst>
            <pc:docMk/>
            <pc:sldMk cId="1384043099" sldId="261"/>
            <ac:spMk id="4" creationId="{70B54F42-2192-B3C0-C6E5-2A4E61F079CD}"/>
          </ac:spMkLst>
        </pc:spChg>
        <pc:spChg chg="mod">
          <ac:chgData name="Maxwell Cook" userId="6270a8f4b8f62cae" providerId="LiveId" clId="{71416BE8-EC9F-DF42-A1A2-2E7E41CAE0E5}" dt="2023-07-27T19:04:28.227" v="889" actId="14100"/>
          <ac:spMkLst>
            <pc:docMk/>
            <pc:sldMk cId="1384043099" sldId="261"/>
            <ac:spMk id="7" creationId="{6571F47B-F2B9-FE13-DD65-7D672DC6D356}"/>
          </ac:spMkLst>
        </pc:spChg>
        <pc:spChg chg="mod">
          <ac:chgData name="Maxwell Cook" userId="6270a8f4b8f62cae" providerId="LiveId" clId="{71416BE8-EC9F-DF42-A1A2-2E7E41CAE0E5}" dt="2023-07-27T18:58:06.366" v="721" actId="1076"/>
          <ac:spMkLst>
            <pc:docMk/>
            <pc:sldMk cId="1384043099" sldId="261"/>
            <ac:spMk id="8" creationId="{CEEC975C-753A-DF42-29AD-6037228D0780}"/>
          </ac:spMkLst>
        </pc:spChg>
        <pc:spChg chg="mod">
          <ac:chgData name="Maxwell Cook" userId="6270a8f4b8f62cae" providerId="LiveId" clId="{71416BE8-EC9F-DF42-A1A2-2E7E41CAE0E5}" dt="2023-07-30T14:47:47.069" v="9217" actId="14100"/>
          <ac:spMkLst>
            <pc:docMk/>
            <pc:sldMk cId="1384043099" sldId="261"/>
            <ac:spMk id="9" creationId="{FDB51DA8-F012-1F25-BEF2-1E06FD42C026}"/>
          </ac:spMkLst>
        </pc:spChg>
        <pc:spChg chg="mod">
          <ac:chgData name="Maxwell Cook" userId="6270a8f4b8f62cae" providerId="LiveId" clId="{71416BE8-EC9F-DF42-A1A2-2E7E41CAE0E5}" dt="2023-07-27T22:07:06.611" v="1270" actId="1076"/>
          <ac:spMkLst>
            <pc:docMk/>
            <pc:sldMk cId="1384043099" sldId="261"/>
            <ac:spMk id="10" creationId="{67E123BC-1083-FD0F-F898-FB711C6F36F6}"/>
          </ac:spMkLst>
        </pc:spChg>
        <pc:spChg chg="mod">
          <ac:chgData name="Maxwell Cook" userId="6270a8f4b8f62cae" providerId="LiveId" clId="{71416BE8-EC9F-DF42-A1A2-2E7E41CAE0E5}" dt="2023-07-27T18:58:33.372" v="726" actId="1076"/>
          <ac:spMkLst>
            <pc:docMk/>
            <pc:sldMk cId="1384043099" sldId="261"/>
            <ac:spMk id="11" creationId="{01D968F7-5F26-179A-465C-6392A37930F7}"/>
          </ac:spMkLst>
        </pc:spChg>
        <pc:spChg chg="mod">
          <ac:chgData name="Maxwell Cook" userId="6270a8f4b8f62cae" providerId="LiveId" clId="{71416BE8-EC9F-DF42-A1A2-2E7E41CAE0E5}" dt="2023-07-27T18:58:43.331" v="727" actId="1076"/>
          <ac:spMkLst>
            <pc:docMk/>
            <pc:sldMk cId="1384043099" sldId="261"/>
            <ac:spMk id="12" creationId="{3AF10749-F1BA-C143-D7C7-86D811D41FB4}"/>
          </ac:spMkLst>
        </pc:spChg>
        <pc:spChg chg="mod">
          <ac:chgData name="Maxwell Cook" userId="6270a8f4b8f62cae" providerId="LiveId" clId="{71416BE8-EC9F-DF42-A1A2-2E7E41CAE0E5}" dt="2023-07-27T19:02:11.660" v="797" actId="14100"/>
          <ac:spMkLst>
            <pc:docMk/>
            <pc:sldMk cId="1384043099" sldId="261"/>
            <ac:spMk id="13" creationId="{97A8A139-E32D-7345-3C47-A926AC8ABAA5}"/>
          </ac:spMkLst>
        </pc:spChg>
        <pc:spChg chg="mod">
          <ac:chgData name="Maxwell Cook" userId="6270a8f4b8f62cae" providerId="LiveId" clId="{71416BE8-EC9F-DF42-A1A2-2E7E41CAE0E5}" dt="2023-07-27T19:02:26.495" v="806" actId="20577"/>
          <ac:spMkLst>
            <pc:docMk/>
            <pc:sldMk cId="1384043099" sldId="261"/>
            <ac:spMk id="14" creationId="{A4EDE0C4-B59F-5901-719B-C7B650EFE8BC}"/>
          </ac:spMkLst>
        </pc:spChg>
        <pc:spChg chg="mod">
          <ac:chgData name="Maxwell Cook" userId="6270a8f4b8f62cae" providerId="LiveId" clId="{71416BE8-EC9F-DF42-A1A2-2E7E41CAE0E5}" dt="2023-07-27T19:06:16.621" v="957" actId="1076"/>
          <ac:spMkLst>
            <pc:docMk/>
            <pc:sldMk cId="1384043099" sldId="261"/>
            <ac:spMk id="16" creationId="{8B479413-4E0B-C0FF-41B6-8A9D1DB7CFC8}"/>
          </ac:spMkLst>
        </pc:spChg>
        <pc:spChg chg="add mod">
          <ac:chgData name="Maxwell Cook" userId="6270a8f4b8f62cae" providerId="LiveId" clId="{71416BE8-EC9F-DF42-A1A2-2E7E41CAE0E5}" dt="2023-07-27T19:06:41.731" v="962" actId="14100"/>
          <ac:spMkLst>
            <pc:docMk/>
            <pc:sldMk cId="1384043099" sldId="261"/>
            <ac:spMk id="25" creationId="{66533D11-38E9-6E12-830D-360BF115A4E0}"/>
          </ac:spMkLst>
        </pc:spChg>
        <pc:spChg chg="add mod">
          <ac:chgData name="Maxwell Cook" userId="6270a8f4b8f62cae" providerId="LiveId" clId="{71416BE8-EC9F-DF42-A1A2-2E7E41CAE0E5}" dt="2023-07-27T19:04:25.027" v="888" actId="1076"/>
          <ac:spMkLst>
            <pc:docMk/>
            <pc:sldMk cId="1384043099" sldId="261"/>
            <ac:spMk id="30" creationId="{8F8802E0-03E2-273E-3D03-A126B066AF9B}"/>
          </ac:spMkLst>
        </pc:spChg>
        <pc:spChg chg="add del mod">
          <ac:chgData name="Maxwell Cook" userId="6270a8f4b8f62cae" providerId="LiveId" clId="{71416BE8-EC9F-DF42-A1A2-2E7E41CAE0E5}" dt="2023-07-27T18:58:54.392" v="729" actId="478"/>
          <ac:spMkLst>
            <pc:docMk/>
            <pc:sldMk cId="1384043099" sldId="261"/>
            <ac:spMk id="31" creationId="{77BB0256-EFEB-F9EC-51BB-0DBC4B98F83B}"/>
          </ac:spMkLst>
        </pc:spChg>
        <pc:spChg chg="add mod">
          <ac:chgData name="Maxwell Cook" userId="6270a8f4b8f62cae" providerId="LiveId" clId="{71416BE8-EC9F-DF42-A1A2-2E7E41CAE0E5}" dt="2023-07-27T18:59:28.434" v="748" actId="20577"/>
          <ac:spMkLst>
            <pc:docMk/>
            <pc:sldMk cId="1384043099" sldId="261"/>
            <ac:spMk id="32" creationId="{97CAF9D2-F8A3-49BA-A38C-C091CB7D7E0E}"/>
          </ac:spMkLst>
        </pc:spChg>
        <pc:spChg chg="add mod">
          <ac:chgData name="Maxwell Cook" userId="6270a8f4b8f62cae" providerId="LiveId" clId="{71416BE8-EC9F-DF42-A1A2-2E7E41CAE0E5}" dt="2023-07-27T18:59:33.591" v="753" actId="20577"/>
          <ac:spMkLst>
            <pc:docMk/>
            <pc:sldMk cId="1384043099" sldId="261"/>
            <ac:spMk id="34" creationId="{060800CF-3BA3-410E-6F47-0D42B2700AEF}"/>
          </ac:spMkLst>
        </pc:spChg>
        <pc:spChg chg="mod">
          <ac:chgData name="Maxwell Cook" userId="6270a8f4b8f62cae" providerId="LiveId" clId="{71416BE8-EC9F-DF42-A1A2-2E7E41CAE0E5}" dt="2023-07-27T19:05:17.538" v="902" actId="1076"/>
          <ac:spMkLst>
            <pc:docMk/>
            <pc:sldMk cId="1384043099" sldId="261"/>
            <ac:spMk id="35" creationId="{E04E519F-68DD-2E30-ABD7-1DBF0ED0D9E7}"/>
          </ac:spMkLst>
        </pc:spChg>
        <pc:spChg chg="mod">
          <ac:chgData name="Maxwell Cook" userId="6270a8f4b8f62cae" providerId="LiveId" clId="{71416BE8-EC9F-DF42-A1A2-2E7E41CAE0E5}" dt="2023-07-27T21:54:53.372" v="1260" actId="1076"/>
          <ac:spMkLst>
            <pc:docMk/>
            <pc:sldMk cId="1384043099" sldId="261"/>
            <ac:spMk id="49" creationId="{67DAFCC2-2315-4F90-5C89-EE05BB149384}"/>
          </ac:spMkLst>
        </pc:spChg>
        <pc:spChg chg="add mod">
          <ac:chgData name="Maxwell Cook" userId="6270a8f4b8f62cae" providerId="LiveId" clId="{71416BE8-EC9F-DF42-A1A2-2E7E41CAE0E5}" dt="2023-07-27T19:06:17.904" v="958" actId="1076"/>
          <ac:spMkLst>
            <pc:docMk/>
            <pc:sldMk cId="1384043099" sldId="261"/>
            <ac:spMk id="52" creationId="{E812D785-9DFE-B31A-4B51-7170CFE9D84C}"/>
          </ac:spMkLst>
        </pc:spChg>
        <pc:spChg chg="add mod">
          <ac:chgData name="Maxwell Cook" userId="6270a8f4b8f62cae" providerId="LiveId" clId="{71416BE8-EC9F-DF42-A1A2-2E7E41CAE0E5}" dt="2023-07-27T22:06:47.147" v="1267" actId="20577"/>
          <ac:spMkLst>
            <pc:docMk/>
            <pc:sldMk cId="1384043099" sldId="261"/>
            <ac:spMk id="72" creationId="{F17D79FC-EDA5-5911-612F-D3BFAE6B71E4}"/>
          </ac:spMkLst>
        </pc:spChg>
        <pc:spChg chg="add del mod">
          <ac:chgData name="Maxwell Cook" userId="6270a8f4b8f62cae" providerId="LiveId" clId="{71416BE8-EC9F-DF42-A1A2-2E7E41CAE0E5}" dt="2023-07-28T01:41:45.560" v="1361" actId="21"/>
          <ac:spMkLst>
            <pc:docMk/>
            <pc:sldMk cId="1384043099" sldId="261"/>
            <ac:spMk id="87" creationId="{9DC56D1B-68C1-5513-7AB5-A085EAAC665D}"/>
          </ac:spMkLst>
        </pc:spChg>
        <pc:spChg chg="add del mod">
          <ac:chgData name="Maxwell Cook" userId="6270a8f4b8f62cae" providerId="LiveId" clId="{71416BE8-EC9F-DF42-A1A2-2E7E41CAE0E5}" dt="2023-07-28T01:41:45.560" v="1361" actId="21"/>
          <ac:spMkLst>
            <pc:docMk/>
            <pc:sldMk cId="1384043099" sldId="261"/>
            <ac:spMk id="88" creationId="{3C5274FB-46D2-6127-D898-8D022E5D6B95}"/>
          </ac:spMkLst>
        </pc:spChg>
        <pc:spChg chg="add del mod">
          <ac:chgData name="Maxwell Cook" userId="6270a8f4b8f62cae" providerId="LiveId" clId="{71416BE8-EC9F-DF42-A1A2-2E7E41CAE0E5}" dt="2023-07-28T01:41:45.560" v="1361" actId="21"/>
          <ac:spMkLst>
            <pc:docMk/>
            <pc:sldMk cId="1384043099" sldId="261"/>
            <ac:spMk id="89" creationId="{ACA868D2-1A24-F30C-8FD0-2568BD53B0AB}"/>
          </ac:spMkLst>
        </pc:spChg>
        <pc:spChg chg="add del mod">
          <ac:chgData name="Maxwell Cook" userId="6270a8f4b8f62cae" providerId="LiveId" clId="{71416BE8-EC9F-DF42-A1A2-2E7E41CAE0E5}" dt="2023-07-28T01:41:45.560" v="1361" actId="21"/>
          <ac:spMkLst>
            <pc:docMk/>
            <pc:sldMk cId="1384043099" sldId="261"/>
            <ac:spMk id="90" creationId="{27FC5F4C-CA3B-04B6-3CB8-168086BC58C5}"/>
          </ac:spMkLst>
        </pc:spChg>
        <pc:cxnChg chg="add mod">
          <ac:chgData name="Maxwell Cook" userId="6270a8f4b8f62cae" providerId="LiveId" clId="{71416BE8-EC9F-DF42-A1A2-2E7E41CAE0E5}" dt="2023-07-30T14:47:55.078" v="9221" actId="14100"/>
          <ac:cxnSpMkLst>
            <pc:docMk/>
            <pc:sldMk cId="1384043099" sldId="261"/>
            <ac:cxnSpMk id="3" creationId="{D0673F84-5432-50A9-8D1D-BE4ABA111CBA}"/>
          </ac:cxnSpMkLst>
        </pc:cxnChg>
        <pc:cxnChg chg="mod">
          <ac:chgData name="Maxwell Cook" userId="6270a8f4b8f62cae" providerId="LiveId" clId="{71416BE8-EC9F-DF42-A1A2-2E7E41CAE0E5}" dt="2023-07-27T19:06:16.621" v="957" actId="1076"/>
          <ac:cxnSpMkLst>
            <pc:docMk/>
            <pc:sldMk cId="1384043099" sldId="261"/>
            <ac:cxnSpMk id="18" creationId="{11825CA5-817B-B41F-E40D-77B7A0620CE1}"/>
          </ac:cxnSpMkLst>
        </pc:cxnChg>
        <pc:cxnChg chg="add mod">
          <ac:chgData name="Maxwell Cook" userId="6270a8f4b8f62cae" providerId="LiveId" clId="{71416BE8-EC9F-DF42-A1A2-2E7E41CAE0E5}" dt="2023-07-27T21:54:53.372" v="1260" actId="1076"/>
          <ac:cxnSpMkLst>
            <pc:docMk/>
            <pc:sldMk cId="1384043099" sldId="261"/>
            <ac:cxnSpMk id="26" creationId="{3760C11A-E01C-EA15-2A75-335F35B14FEB}"/>
          </ac:cxnSpMkLst>
        </pc:cxnChg>
        <pc:cxnChg chg="mod">
          <ac:chgData name="Maxwell Cook" userId="6270a8f4b8f62cae" providerId="LiveId" clId="{71416BE8-EC9F-DF42-A1A2-2E7E41CAE0E5}" dt="2023-07-27T19:06:16.621" v="957" actId="1076"/>
          <ac:cxnSpMkLst>
            <pc:docMk/>
            <pc:sldMk cId="1384043099" sldId="261"/>
            <ac:cxnSpMk id="28" creationId="{1CC33C95-6AC6-0955-6EFB-C38D9899F32C}"/>
          </ac:cxnSpMkLst>
        </pc:cxnChg>
        <pc:cxnChg chg="mod">
          <ac:chgData name="Maxwell Cook" userId="6270a8f4b8f62cae" providerId="LiveId" clId="{71416BE8-EC9F-DF42-A1A2-2E7E41CAE0E5}" dt="2023-07-27T19:05:17.538" v="902" actId="1076"/>
          <ac:cxnSpMkLst>
            <pc:docMk/>
            <pc:sldMk cId="1384043099" sldId="261"/>
            <ac:cxnSpMk id="33" creationId="{1E542258-ADDE-0C5F-9B33-228580CC3CEA}"/>
          </ac:cxnSpMkLst>
        </pc:cxnChg>
        <pc:cxnChg chg="add mod">
          <ac:chgData name="Maxwell Cook" userId="6270a8f4b8f62cae" providerId="LiveId" clId="{71416BE8-EC9F-DF42-A1A2-2E7E41CAE0E5}" dt="2023-07-30T14:47:47.069" v="9217" actId="14100"/>
          <ac:cxnSpMkLst>
            <pc:docMk/>
            <pc:sldMk cId="1384043099" sldId="261"/>
            <ac:cxnSpMk id="41" creationId="{E5001310-F71E-8B35-5136-081CEC86B52C}"/>
          </ac:cxnSpMkLst>
        </pc:cxnChg>
        <pc:cxnChg chg="mod">
          <ac:chgData name="Maxwell Cook" userId="6270a8f4b8f62cae" providerId="LiveId" clId="{71416BE8-EC9F-DF42-A1A2-2E7E41CAE0E5}" dt="2023-07-27T21:54:53.372" v="1260" actId="1076"/>
          <ac:cxnSpMkLst>
            <pc:docMk/>
            <pc:sldMk cId="1384043099" sldId="261"/>
            <ac:cxnSpMk id="46" creationId="{29C11B31-5B00-434C-4806-3E9F6CBBCF1B}"/>
          </ac:cxnSpMkLst>
        </pc:cxnChg>
        <pc:cxnChg chg="add mod">
          <ac:chgData name="Maxwell Cook" userId="6270a8f4b8f62cae" providerId="LiveId" clId="{71416BE8-EC9F-DF42-A1A2-2E7E41CAE0E5}" dt="2023-07-27T19:06:17.904" v="958" actId="1076"/>
          <ac:cxnSpMkLst>
            <pc:docMk/>
            <pc:sldMk cId="1384043099" sldId="261"/>
            <ac:cxnSpMk id="54" creationId="{91C38CEC-D71A-88EB-A10A-53E673D89391}"/>
          </ac:cxnSpMkLst>
        </pc:cxnChg>
        <pc:cxnChg chg="add mod">
          <ac:chgData name="Maxwell Cook" userId="6270a8f4b8f62cae" providerId="LiveId" clId="{71416BE8-EC9F-DF42-A1A2-2E7E41CAE0E5}" dt="2023-07-27T19:06:32.355" v="961" actId="14100"/>
          <ac:cxnSpMkLst>
            <pc:docMk/>
            <pc:sldMk cId="1384043099" sldId="261"/>
            <ac:cxnSpMk id="77" creationId="{46CA6616-0078-62FA-223F-2B33656AB08F}"/>
          </ac:cxnSpMkLst>
        </pc:cxnChg>
      </pc:sldChg>
      <pc:sldChg chg="addSp modSp mod modTransition modNotesTx">
        <pc:chgData name="Maxwell Cook" userId="6270a8f4b8f62cae" providerId="LiveId" clId="{71416BE8-EC9F-DF42-A1A2-2E7E41CAE0E5}" dt="2023-07-30T15:33:18.859" v="12065"/>
        <pc:sldMkLst>
          <pc:docMk/>
          <pc:sldMk cId="1169936429" sldId="262"/>
        </pc:sldMkLst>
        <pc:spChg chg="add mod">
          <ac:chgData name="Maxwell Cook" userId="6270a8f4b8f62cae" providerId="LiveId" clId="{71416BE8-EC9F-DF42-A1A2-2E7E41CAE0E5}" dt="2023-07-29T19:34:38.742" v="3391" actId="207"/>
          <ac:spMkLst>
            <pc:docMk/>
            <pc:sldMk cId="1169936429" sldId="262"/>
            <ac:spMk id="2" creationId="{31558FA5-9733-7325-AD12-08FB436E50E5}"/>
          </ac:spMkLst>
        </pc:spChg>
        <pc:spChg chg="mod">
          <ac:chgData name="Maxwell Cook" userId="6270a8f4b8f62cae" providerId="LiveId" clId="{71416BE8-EC9F-DF42-A1A2-2E7E41CAE0E5}" dt="2023-07-29T19:40:07.698" v="3624" actId="1076"/>
          <ac:spMkLst>
            <pc:docMk/>
            <pc:sldMk cId="1169936429" sldId="262"/>
            <ac:spMk id="5" creationId="{2964C6D5-7933-F3C6-6C7D-0F7FABDA41FA}"/>
          </ac:spMkLst>
        </pc:spChg>
        <pc:spChg chg="mod">
          <ac:chgData name="Maxwell Cook" userId="6270a8f4b8f62cae" providerId="LiveId" clId="{71416BE8-EC9F-DF42-A1A2-2E7E41CAE0E5}" dt="2023-07-29T19:40:10.172" v="3625" actId="1076"/>
          <ac:spMkLst>
            <pc:docMk/>
            <pc:sldMk cId="1169936429" sldId="262"/>
            <ac:spMk id="11" creationId="{D472DC61-024A-F2F1-84C3-8F83245BAA0C}"/>
          </ac:spMkLst>
        </pc:spChg>
      </pc:sldChg>
      <pc:sldChg chg="addSp delSp modSp mod modTransition modNotesTx">
        <pc:chgData name="Maxwell Cook" userId="6270a8f4b8f62cae" providerId="LiveId" clId="{71416BE8-EC9F-DF42-A1A2-2E7E41CAE0E5}" dt="2023-07-30T15:33:18.859" v="12065"/>
        <pc:sldMkLst>
          <pc:docMk/>
          <pc:sldMk cId="2515002045" sldId="263"/>
        </pc:sldMkLst>
        <pc:spChg chg="del">
          <ac:chgData name="Maxwell Cook" userId="6270a8f4b8f62cae" providerId="LiveId" clId="{71416BE8-EC9F-DF42-A1A2-2E7E41CAE0E5}" dt="2023-07-28T18:12:45.462" v="1608" actId="478"/>
          <ac:spMkLst>
            <pc:docMk/>
            <pc:sldMk cId="2515002045" sldId="263"/>
            <ac:spMk id="2" creationId="{34581E70-F3EE-F5B1-F1C8-09C76A442454}"/>
          </ac:spMkLst>
        </pc:spChg>
        <pc:spChg chg="add mod">
          <ac:chgData name="Maxwell Cook" userId="6270a8f4b8f62cae" providerId="LiveId" clId="{71416BE8-EC9F-DF42-A1A2-2E7E41CAE0E5}" dt="2023-07-29T20:15:44.246" v="3944" actId="1076"/>
          <ac:spMkLst>
            <pc:docMk/>
            <pc:sldMk cId="2515002045" sldId="263"/>
            <ac:spMk id="2" creationId="{F36A70A7-6590-BC3B-B6E7-5C7AF69830E0}"/>
          </ac:spMkLst>
        </pc:spChg>
        <pc:spChg chg="del">
          <ac:chgData name="Maxwell Cook" userId="6270a8f4b8f62cae" providerId="LiveId" clId="{71416BE8-EC9F-DF42-A1A2-2E7E41CAE0E5}" dt="2023-07-28T18:12:43.975" v="1607" actId="478"/>
          <ac:spMkLst>
            <pc:docMk/>
            <pc:sldMk cId="2515002045" sldId="263"/>
            <ac:spMk id="3" creationId="{4E5DB9A1-1EDA-7770-A13E-3169B00F7FDE}"/>
          </ac:spMkLst>
        </pc:spChg>
        <pc:spChg chg="add mod">
          <ac:chgData name="Maxwell Cook" userId="6270a8f4b8f62cae" providerId="LiveId" clId="{71416BE8-EC9F-DF42-A1A2-2E7E41CAE0E5}" dt="2023-07-30T14:54:13.125" v="9752" actId="1076"/>
          <ac:spMkLst>
            <pc:docMk/>
            <pc:sldMk cId="2515002045" sldId="263"/>
            <ac:spMk id="3" creationId="{817EEF4C-A05B-DEFC-14EC-D9B0F63513A0}"/>
          </ac:spMkLst>
        </pc:spChg>
        <pc:spChg chg="add mod">
          <ac:chgData name="Maxwell Cook" userId="6270a8f4b8f62cae" providerId="LiveId" clId="{71416BE8-EC9F-DF42-A1A2-2E7E41CAE0E5}" dt="2023-07-28T18:13:10.916" v="1682" actId="20577"/>
          <ac:spMkLst>
            <pc:docMk/>
            <pc:sldMk cId="2515002045" sldId="263"/>
            <ac:spMk id="4" creationId="{1E2EBB42-490C-2592-6358-8A79CCD51E05}"/>
          </ac:spMkLst>
        </pc:spChg>
        <pc:spChg chg="add mod">
          <ac:chgData name="Maxwell Cook" userId="6270a8f4b8f62cae" providerId="LiveId" clId="{71416BE8-EC9F-DF42-A1A2-2E7E41CAE0E5}" dt="2023-07-30T14:54:05.233" v="9749" actId="208"/>
          <ac:spMkLst>
            <pc:docMk/>
            <pc:sldMk cId="2515002045" sldId="263"/>
            <ac:spMk id="5" creationId="{F028BF89-31A4-4DF2-4DBA-FB2D696590C8}"/>
          </ac:spMkLst>
        </pc:spChg>
        <pc:spChg chg="add mod">
          <ac:chgData name="Maxwell Cook" userId="6270a8f4b8f62cae" providerId="LiveId" clId="{71416BE8-EC9F-DF42-A1A2-2E7E41CAE0E5}" dt="2023-07-30T14:54:30.300" v="9783" actId="1076"/>
          <ac:spMkLst>
            <pc:docMk/>
            <pc:sldMk cId="2515002045" sldId="263"/>
            <ac:spMk id="6" creationId="{FD21548A-EE1B-EB80-71D5-35561C56DCAA}"/>
          </ac:spMkLst>
        </pc:spChg>
        <pc:picChg chg="add del mod">
          <ac:chgData name="Maxwell Cook" userId="6270a8f4b8f62cae" providerId="LiveId" clId="{71416BE8-EC9F-DF42-A1A2-2E7E41CAE0E5}" dt="2023-07-28T22:58:32.534" v="1863" actId="478"/>
          <ac:picMkLst>
            <pc:docMk/>
            <pc:sldMk cId="2515002045" sldId="263"/>
            <ac:picMk id="6" creationId="{891A3F66-0926-9F56-29D5-499A60A210A5}"/>
          </ac:picMkLst>
        </pc:picChg>
        <pc:picChg chg="add mod">
          <ac:chgData name="Maxwell Cook" userId="6270a8f4b8f62cae" providerId="LiveId" clId="{71416BE8-EC9F-DF42-A1A2-2E7E41CAE0E5}" dt="2023-07-29T03:52:08.749" v="2295" actId="1076"/>
          <ac:picMkLst>
            <pc:docMk/>
            <pc:sldMk cId="2515002045" sldId="263"/>
            <ac:picMk id="8" creationId="{E2566F51-C25D-9A31-08BB-D53674EF676B}"/>
          </ac:picMkLst>
        </pc:picChg>
        <pc:picChg chg="add mod">
          <ac:chgData name="Maxwell Cook" userId="6270a8f4b8f62cae" providerId="LiveId" clId="{71416BE8-EC9F-DF42-A1A2-2E7E41CAE0E5}" dt="2023-07-30T14:54:09.166" v="9750" actId="1076"/>
          <ac:picMkLst>
            <pc:docMk/>
            <pc:sldMk cId="2515002045" sldId="263"/>
            <ac:picMk id="10" creationId="{018B3442-A0E1-A9A0-D58E-B220859771B4}"/>
          </ac:picMkLst>
        </pc:picChg>
      </pc:sldChg>
      <pc:sldChg chg="addSp delSp modSp mod modTransition setBg modNotesTx">
        <pc:chgData name="Maxwell Cook" userId="6270a8f4b8f62cae" providerId="LiveId" clId="{71416BE8-EC9F-DF42-A1A2-2E7E41CAE0E5}" dt="2023-07-30T15:33:18.859" v="12065"/>
        <pc:sldMkLst>
          <pc:docMk/>
          <pc:sldMk cId="402977022" sldId="264"/>
        </pc:sldMkLst>
        <pc:spChg chg="del">
          <ac:chgData name="Maxwell Cook" userId="6270a8f4b8f62cae" providerId="LiveId" clId="{71416BE8-EC9F-DF42-A1A2-2E7E41CAE0E5}" dt="2023-07-28T18:13:22.264" v="1685" actId="478"/>
          <ac:spMkLst>
            <pc:docMk/>
            <pc:sldMk cId="402977022" sldId="264"/>
            <ac:spMk id="2" creationId="{ECDBCC6E-796F-ACDF-4EB6-A5A9270FA5C8}"/>
          </ac:spMkLst>
        </pc:spChg>
        <pc:spChg chg="del">
          <ac:chgData name="Maxwell Cook" userId="6270a8f4b8f62cae" providerId="LiveId" clId="{71416BE8-EC9F-DF42-A1A2-2E7E41CAE0E5}" dt="2023-07-28T18:13:20.666" v="1684" actId="478"/>
          <ac:spMkLst>
            <pc:docMk/>
            <pc:sldMk cId="402977022" sldId="264"/>
            <ac:spMk id="3" creationId="{94BB5983-99C4-DE5A-312C-087C0EE33827}"/>
          </ac:spMkLst>
        </pc:spChg>
        <pc:spChg chg="add mod">
          <ac:chgData name="Maxwell Cook" userId="6270a8f4b8f62cae" providerId="LiveId" clId="{71416BE8-EC9F-DF42-A1A2-2E7E41CAE0E5}" dt="2023-07-29T02:41:36.400" v="2286" actId="20577"/>
          <ac:spMkLst>
            <pc:docMk/>
            <pc:sldMk cId="402977022" sldId="264"/>
            <ac:spMk id="4" creationId="{CA846EDB-B8AE-1EB2-D0E3-D627D20920F0}"/>
          </ac:spMkLst>
        </pc:spChg>
        <pc:spChg chg="add mod">
          <ac:chgData name="Maxwell Cook" userId="6270a8f4b8f62cae" providerId="LiveId" clId="{71416BE8-EC9F-DF42-A1A2-2E7E41CAE0E5}" dt="2023-07-29T20:16:20.259" v="3976" actId="1076"/>
          <ac:spMkLst>
            <pc:docMk/>
            <pc:sldMk cId="402977022" sldId="264"/>
            <ac:spMk id="7" creationId="{69371FEE-398B-F656-9C0E-09D53205E0CD}"/>
          </ac:spMkLst>
        </pc:spChg>
        <pc:spChg chg="add mod">
          <ac:chgData name="Maxwell Cook" userId="6270a8f4b8f62cae" providerId="LiveId" clId="{71416BE8-EC9F-DF42-A1A2-2E7E41CAE0E5}" dt="2023-07-29T20:16:37.092" v="3987" actId="1076"/>
          <ac:spMkLst>
            <pc:docMk/>
            <pc:sldMk cId="402977022" sldId="264"/>
            <ac:spMk id="8" creationId="{F3FCE65D-EA96-2935-060F-B7F2F93D198B}"/>
          </ac:spMkLst>
        </pc:spChg>
        <pc:spChg chg="add mod">
          <ac:chgData name="Maxwell Cook" userId="6270a8f4b8f62cae" providerId="LiveId" clId="{71416BE8-EC9F-DF42-A1A2-2E7E41CAE0E5}" dt="2023-07-29T20:20:41.498" v="4072" actId="20577"/>
          <ac:spMkLst>
            <pc:docMk/>
            <pc:sldMk cId="402977022" sldId="264"/>
            <ac:spMk id="14" creationId="{1F81DC9A-77A3-EA63-122B-AC1E106B05E4}"/>
          </ac:spMkLst>
        </pc:spChg>
        <pc:picChg chg="add mod">
          <ac:chgData name="Maxwell Cook" userId="6270a8f4b8f62cae" providerId="LiveId" clId="{71416BE8-EC9F-DF42-A1A2-2E7E41CAE0E5}" dt="2023-07-29T20:16:03.482" v="3949" actId="14100"/>
          <ac:picMkLst>
            <pc:docMk/>
            <pc:sldMk cId="402977022" sldId="264"/>
            <ac:picMk id="3" creationId="{DB92275E-4E20-EC69-94D7-BE0AD92F72EC}"/>
          </ac:picMkLst>
        </pc:picChg>
        <pc:picChg chg="add mod">
          <ac:chgData name="Maxwell Cook" userId="6270a8f4b8f62cae" providerId="LiveId" clId="{71416BE8-EC9F-DF42-A1A2-2E7E41CAE0E5}" dt="2023-07-29T20:15:56.414" v="3946" actId="1076"/>
          <ac:picMkLst>
            <pc:docMk/>
            <pc:sldMk cId="402977022" sldId="264"/>
            <ac:picMk id="6" creationId="{8014B75B-93E7-2023-4563-3BF5990387FF}"/>
          </ac:picMkLst>
        </pc:picChg>
        <pc:picChg chg="add mod">
          <ac:chgData name="Maxwell Cook" userId="6270a8f4b8f62cae" providerId="LiveId" clId="{71416BE8-EC9F-DF42-A1A2-2E7E41CAE0E5}" dt="2023-07-29T20:19:57.560" v="3997" actId="692"/>
          <ac:picMkLst>
            <pc:docMk/>
            <pc:sldMk cId="402977022" sldId="264"/>
            <ac:picMk id="10" creationId="{AC038699-D577-2B94-E397-E562E4C486DB}"/>
          </ac:picMkLst>
        </pc:picChg>
        <pc:cxnChg chg="add mod">
          <ac:chgData name="Maxwell Cook" userId="6270a8f4b8f62cae" providerId="LiveId" clId="{71416BE8-EC9F-DF42-A1A2-2E7E41CAE0E5}" dt="2023-07-29T20:20:36.180" v="4069" actId="208"/>
          <ac:cxnSpMkLst>
            <pc:docMk/>
            <pc:sldMk cId="402977022" sldId="264"/>
            <ac:cxnSpMk id="12" creationId="{68965DCF-AC6D-6C64-41F5-6880993A90A5}"/>
          </ac:cxnSpMkLst>
        </pc:cxnChg>
      </pc:sldChg>
      <pc:sldChg chg="addSp delSp modSp mod modTransition modNotesTx">
        <pc:chgData name="Maxwell Cook" userId="6270a8f4b8f62cae" providerId="LiveId" clId="{71416BE8-EC9F-DF42-A1A2-2E7E41CAE0E5}" dt="2023-07-30T15:33:18.859" v="12065"/>
        <pc:sldMkLst>
          <pc:docMk/>
          <pc:sldMk cId="631922261" sldId="265"/>
        </pc:sldMkLst>
        <pc:spChg chg="del">
          <ac:chgData name="Maxwell Cook" userId="6270a8f4b8f62cae" providerId="LiveId" clId="{71416BE8-EC9F-DF42-A1A2-2E7E41CAE0E5}" dt="2023-07-28T18:14:25.898" v="1782" actId="478"/>
          <ac:spMkLst>
            <pc:docMk/>
            <pc:sldMk cId="631922261" sldId="265"/>
            <ac:spMk id="2" creationId="{FC7F0CB6-9D00-C3BE-1C2E-45B92E64D334}"/>
          </ac:spMkLst>
        </pc:spChg>
        <pc:spChg chg="del">
          <ac:chgData name="Maxwell Cook" userId="6270a8f4b8f62cae" providerId="LiveId" clId="{71416BE8-EC9F-DF42-A1A2-2E7E41CAE0E5}" dt="2023-07-28T18:14:24.461" v="1781" actId="478"/>
          <ac:spMkLst>
            <pc:docMk/>
            <pc:sldMk cId="631922261" sldId="265"/>
            <ac:spMk id="3" creationId="{0CBEEC4A-2254-C755-561D-0077924049AC}"/>
          </ac:spMkLst>
        </pc:spChg>
        <pc:spChg chg="add mod">
          <ac:chgData name="Maxwell Cook" userId="6270a8f4b8f62cae" providerId="LiveId" clId="{71416BE8-EC9F-DF42-A1A2-2E7E41CAE0E5}" dt="2023-07-30T14:10:58.460" v="6715" actId="1076"/>
          <ac:spMkLst>
            <pc:docMk/>
            <pc:sldMk cId="631922261" sldId="265"/>
            <ac:spMk id="3" creationId="{9873AB13-F596-8FB7-65D8-1942E0C8A24D}"/>
          </ac:spMkLst>
        </pc:spChg>
        <pc:spChg chg="add del">
          <ac:chgData name="Maxwell Cook" userId="6270a8f4b8f62cae" providerId="LiveId" clId="{71416BE8-EC9F-DF42-A1A2-2E7E41CAE0E5}" dt="2023-07-29T21:18:26.407" v="4074" actId="22"/>
          <ac:spMkLst>
            <pc:docMk/>
            <pc:sldMk cId="631922261" sldId="265"/>
            <ac:spMk id="3" creationId="{D33123DA-97FB-BCB3-5456-14673C6B5BB6}"/>
          </ac:spMkLst>
        </pc:spChg>
        <pc:spChg chg="add del">
          <ac:chgData name="Maxwell Cook" userId="6270a8f4b8f62cae" providerId="LiveId" clId="{71416BE8-EC9F-DF42-A1A2-2E7E41CAE0E5}" dt="2023-07-28T18:14:01.686" v="1735" actId="22"/>
          <ac:spMkLst>
            <pc:docMk/>
            <pc:sldMk cId="631922261" sldId="265"/>
            <ac:spMk id="5" creationId="{51DDEF2D-EFB0-D239-14B1-EBE8ABB654E4}"/>
          </ac:spMkLst>
        </pc:spChg>
        <pc:spChg chg="add mod">
          <ac:chgData name="Maxwell Cook" userId="6270a8f4b8f62cae" providerId="LiveId" clId="{71416BE8-EC9F-DF42-A1A2-2E7E41CAE0E5}" dt="2023-07-30T04:01:13.690" v="4555" actId="20577"/>
          <ac:spMkLst>
            <pc:docMk/>
            <pc:sldMk cId="631922261" sldId="265"/>
            <ac:spMk id="6" creationId="{C4776CFE-3DFB-8E5F-8308-4E811076F9AB}"/>
          </ac:spMkLst>
        </pc:spChg>
        <pc:spChg chg="add mod">
          <ac:chgData name="Maxwell Cook" userId="6270a8f4b8f62cae" providerId="LiveId" clId="{71416BE8-EC9F-DF42-A1A2-2E7E41CAE0E5}" dt="2023-07-30T05:59:39.506" v="4625" actId="1076"/>
          <ac:spMkLst>
            <pc:docMk/>
            <pc:sldMk cId="631922261" sldId="265"/>
            <ac:spMk id="7" creationId="{61F77E0E-DBC1-D5BE-FD2E-96C4873DAC86}"/>
          </ac:spMkLst>
        </pc:spChg>
        <pc:spChg chg="add mod">
          <ac:chgData name="Maxwell Cook" userId="6270a8f4b8f62cae" providerId="LiveId" clId="{71416BE8-EC9F-DF42-A1A2-2E7E41CAE0E5}" dt="2023-07-30T05:59:39.506" v="4625" actId="1076"/>
          <ac:spMkLst>
            <pc:docMk/>
            <pc:sldMk cId="631922261" sldId="265"/>
            <ac:spMk id="8" creationId="{C97B7C93-6E61-BA44-5FD5-BAEC5A65D3F0}"/>
          </ac:spMkLst>
        </pc:spChg>
        <pc:spChg chg="add mod">
          <ac:chgData name="Maxwell Cook" userId="6270a8f4b8f62cae" providerId="LiveId" clId="{71416BE8-EC9F-DF42-A1A2-2E7E41CAE0E5}" dt="2023-07-30T05:59:39.506" v="4625" actId="1076"/>
          <ac:spMkLst>
            <pc:docMk/>
            <pc:sldMk cId="631922261" sldId="265"/>
            <ac:spMk id="9" creationId="{1E884FE5-5301-8219-2696-CA99BDBBD8A1}"/>
          </ac:spMkLst>
        </pc:spChg>
        <pc:spChg chg="add mod">
          <ac:chgData name="Maxwell Cook" userId="6270a8f4b8f62cae" providerId="LiveId" clId="{71416BE8-EC9F-DF42-A1A2-2E7E41CAE0E5}" dt="2023-07-30T05:59:39.506" v="4625" actId="1076"/>
          <ac:spMkLst>
            <pc:docMk/>
            <pc:sldMk cId="631922261" sldId="265"/>
            <ac:spMk id="13" creationId="{A1A9065B-B625-88AF-FFF0-5C17345B300B}"/>
          </ac:spMkLst>
        </pc:spChg>
        <pc:spChg chg="add mod">
          <ac:chgData name="Maxwell Cook" userId="6270a8f4b8f62cae" providerId="LiveId" clId="{71416BE8-EC9F-DF42-A1A2-2E7E41CAE0E5}" dt="2023-07-30T05:59:39.506" v="4625" actId="1076"/>
          <ac:spMkLst>
            <pc:docMk/>
            <pc:sldMk cId="631922261" sldId="265"/>
            <ac:spMk id="14" creationId="{1285C0F5-CF1A-5C45-ED21-F4F8B80BE6BD}"/>
          </ac:spMkLst>
        </pc:spChg>
        <pc:spChg chg="add mod">
          <ac:chgData name="Maxwell Cook" userId="6270a8f4b8f62cae" providerId="LiveId" clId="{71416BE8-EC9F-DF42-A1A2-2E7E41CAE0E5}" dt="2023-07-30T14:04:41.034" v="6073" actId="1076"/>
          <ac:spMkLst>
            <pc:docMk/>
            <pc:sldMk cId="631922261" sldId="265"/>
            <ac:spMk id="15" creationId="{7BD52369-E343-4B53-CB5B-864BD3782E02}"/>
          </ac:spMkLst>
        </pc:spChg>
        <pc:spChg chg="add mod">
          <ac:chgData name="Maxwell Cook" userId="6270a8f4b8f62cae" providerId="LiveId" clId="{71416BE8-EC9F-DF42-A1A2-2E7E41CAE0E5}" dt="2023-07-30T05:59:39.506" v="4625" actId="1076"/>
          <ac:spMkLst>
            <pc:docMk/>
            <pc:sldMk cId="631922261" sldId="265"/>
            <ac:spMk id="20" creationId="{1A95EE56-3B09-7084-9DA9-80057E1B596B}"/>
          </ac:spMkLst>
        </pc:spChg>
        <pc:spChg chg="add mod">
          <ac:chgData name="Maxwell Cook" userId="6270a8f4b8f62cae" providerId="LiveId" clId="{71416BE8-EC9F-DF42-A1A2-2E7E41CAE0E5}" dt="2023-07-30T05:59:39.506" v="4625" actId="1076"/>
          <ac:spMkLst>
            <pc:docMk/>
            <pc:sldMk cId="631922261" sldId="265"/>
            <ac:spMk id="21" creationId="{D4BB09D2-D043-1CCE-A3CC-DCC1B6E4F7A0}"/>
          </ac:spMkLst>
        </pc:spChg>
        <pc:spChg chg="add mod">
          <ac:chgData name="Maxwell Cook" userId="6270a8f4b8f62cae" providerId="LiveId" clId="{71416BE8-EC9F-DF42-A1A2-2E7E41CAE0E5}" dt="2023-07-30T14:56:36.778" v="9967" actId="1582"/>
          <ac:spMkLst>
            <pc:docMk/>
            <pc:sldMk cId="631922261" sldId="265"/>
            <ac:spMk id="22" creationId="{855504A0-A07A-A1E3-B9E9-B82F384119D4}"/>
          </ac:spMkLst>
        </pc:spChg>
        <pc:spChg chg="add del mod">
          <ac:chgData name="Maxwell Cook" userId="6270a8f4b8f62cae" providerId="LiveId" clId="{71416BE8-EC9F-DF42-A1A2-2E7E41CAE0E5}" dt="2023-07-30T04:02:08.118" v="4560"/>
          <ac:spMkLst>
            <pc:docMk/>
            <pc:sldMk cId="631922261" sldId="265"/>
            <ac:spMk id="24" creationId="{BDF7BB3C-3027-1884-2C98-FBBE572708DB}"/>
          </ac:spMkLst>
        </pc:spChg>
        <pc:spChg chg="add del mod">
          <ac:chgData name="Maxwell Cook" userId="6270a8f4b8f62cae" providerId="LiveId" clId="{71416BE8-EC9F-DF42-A1A2-2E7E41CAE0E5}" dt="2023-07-30T04:02:08.118" v="4560"/>
          <ac:spMkLst>
            <pc:docMk/>
            <pc:sldMk cId="631922261" sldId="265"/>
            <ac:spMk id="25" creationId="{4A8D2A48-8819-6CD4-FB5C-298BBEE38B9E}"/>
          </ac:spMkLst>
        </pc:spChg>
        <pc:picChg chg="add mod">
          <ac:chgData name="Maxwell Cook" userId="6270a8f4b8f62cae" providerId="LiveId" clId="{71416BE8-EC9F-DF42-A1A2-2E7E41CAE0E5}" dt="2023-07-30T14:57:05.515" v="9970" actId="1076"/>
          <ac:picMkLst>
            <pc:docMk/>
            <pc:sldMk cId="631922261" sldId="265"/>
            <ac:picMk id="5" creationId="{54C02E37-C9EA-CB5B-A8F1-3D7BC8457EFE}"/>
          </ac:picMkLst>
        </pc:picChg>
        <pc:picChg chg="add del mod">
          <ac:chgData name="Maxwell Cook" userId="6270a8f4b8f62cae" providerId="LiveId" clId="{71416BE8-EC9F-DF42-A1A2-2E7E41CAE0E5}" dt="2023-07-30T05:59:16.423" v="4619" actId="21"/>
          <ac:picMkLst>
            <pc:docMk/>
            <pc:sldMk cId="631922261" sldId="265"/>
            <ac:picMk id="27" creationId="{5E978CA7-8FEA-8896-E0F8-84AC1180F3D0}"/>
          </ac:picMkLst>
        </pc:picChg>
        <pc:cxnChg chg="add mod">
          <ac:chgData name="Maxwell Cook" userId="6270a8f4b8f62cae" providerId="LiveId" clId="{71416BE8-EC9F-DF42-A1A2-2E7E41CAE0E5}" dt="2023-07-30T14:10:58.460" v="6715" actId="1076"/>
          <ac:cxnSpMkLst>
            <pc:docMk/>
            <pc:sldMk cId="631922261" sldId="265"/>
            <ac:cxnSpMk id="4" creationId="{EDD9603B-43C2-75C1-9C89-61415765F7D4}"/>
          </ac:cxnSpMkLst>
        </pc:cxnChg>
        <pc:cxnChg chg="add mod">
          <ac:chgData name="Maxwell Cook" userId="6270a8f4b8f62cae" providerId="LiveId" clId="{71416BE8-EC9F-DF42-A1A2-2E7E41CAE0E5}" dt="2023-07-30T05:59:39.506" v="4625" actId="1076"/>
          <ac:cxnSpMkLst>
            <pc:docMk/>
            <pc:sldMk cId="631922261" sldId="265"/>
            <ac:cxnSpMk id="10" creationId="{CF9136D2-EB55-E7DE-6089-AD9D97EA0370}"/>
          </ac:cxnSpMkLst>
        </pc:cxnChg>
        <pc:cxnChg chg="add mod">
          <ac:chgData name="Maxwell Cook" userId="6270a8f4b8f62cae" providerId="LiveId" clId="{71416BE8-EC9F-DF42-A1A2-2E7E41CAE0E5}" dt="2023-07-30T05:59:39.506" v="4625" actId="1076"/>
          <ac:cxnSpMkLst>
            <pc:docMk/>
            <pc:sldMk cId="631922261" sldId="265"/>
            <ac:cxnSpMk id="11" creationId="{3249C1F4-FE81-3297-5506-CDB0FDE25B9F}"/>
          </ac:cxnSpMkLst>
        </pc:cxnChg>
        <pc:cxnChg chg="add mod">
          <ac:chgData name="Maxwell Cook" userId="6270a8f4b8f62cae" providerId="LiveId" clId="{71416BE8-EC9F-DF42-A1A2-2E7E41CAE0E5}" dt="2023-07-30T05:59:39.506" v="4625" actId="1076"/>
          <ac:cxnSpMkLst>
            <pc:docMk/>
            <pc:sldMk cId="631922261" sldId="265"/>
            <ac:cxnSpMk id="12" creationId="{1972917F-6627-7975-D50E-2412777B2452}"/>
          </ac:cxnSpMkLst>
        </pc:cxnChg>
        <pc:cxnChg chg="add mod">
          <ac:chgData name="Maxwell Cook" userId="6270a8f4b8f62cae" providerId="LiveId" clId="{71416BE8-EC9F-DF42-A1A2-2E7E41CAE0E5}" dt="2023-07-30T05:59:39.506" v="4625" actId="1076"/>
          <ac:cxnSpMkLst>
            <pc:docMk/>
            <pc:sldMk cId="631922261" sldId="265"/>
            <ac:cxnSpMk id="16" creationId="{A116EDE7-0954-7546-857E-BBA6A5CA4299}"/>
          </ac:cxnSpMkLst>
        </pc:cxnChg>
        <pc:cxnChg chg="add mod">
          <ac:chgData name="Maxwell Cook" userId="6270a8f4b8f62cae" providerId="LiveId" clId="{71416BE8-EC9F-DF42-A1A2-2E7E41CAE0E5}" dt="2023-07-30T05:59:39.506" v="4625" actId="1076"/>
          <ac:cxnSpMkLst>
            <pc:docMk/>
            <pc:sldMk cId="631922261" sldId="265"/>
            <ac:cxnSpMk id="17" creationId="{CB8FAB67-A4AD-5C82-B4DC-28806B6A9E0A}"/>
          </ac:cxnSpMkLst>
        </pc:cxnChg>
        <pc:cxnChg chg="add mod">
          <ac:chgData name="Maxwell Cook" userId="6270a8f4b8f62cae" providerId="LiveId" clId="{71416BE8-EC9F-DF42-A1A2-2E7E41CAE0E5}" dt="2023-07-30T14:04:41.034" v="6073" actId="1076"/>
          <ac:cxnSpMkLst>
            <pc:docMk/>
            <pc:sldMk cId="631922261" sldId="265"/>
            <ac:cxnSpMk id="18" creationId="{2324FF1B-3A05-034C-5C3C-C091731FE0FA}"/>
          </ac:cxnSpMkLst>
        </pc:cxnChg>
        <pc:cxnChg chg="add del mod">
          <ac:chgData name="Maxwell Cook" userId="6270a8f4b8f62cae" providerId="LiveId" clId="{71416BE8-EC9F-DF42-A1A2-2E7E41CAE0E5}" dt="2023-07-30T14:04:37.937" v="6072" actId="478"/>
          <ac:cxnSpMkLst>
            <pc:docMk/>
            <pc:sldMk cId="631922261" sldId="265"/>
            <ac:cxnSpMk id="19" creationId="{25F52203-AE6E-D9B8-A707-593CC30FC5BA}"/>
          </ac:cxnSpMkLst>
        </pc:cxnChg>
      </pc:sldChg>
      <pc:sldChg chg="addSp delSp modSp mod modTransition modNotesTx">
        <pc:chgData name="Maxwell Cook" userId="6270a8f4b8f62cae" providerId="LiveId" clId="{71416BE8-EC9F-DF42-A1A2-2E7E41CAE0E5}" dt="2023-07-30T15:33:18.859" v="12065"/>
        <pc:sldMkLst>
          <pc:docMk/>
          <pc:sldMk cId="943629658" sldId="266"/>
        </pc:sldMkLst>
        <pc:spChg chg="add del">
          <ac:chgData name="Maxwell Cook" userId="6270a8f4b8f62cae" providerId="LiveId" clId="{71416BE8-EC9F-DF42-A1A2-2E7E41CAE0E5}" dt="2023-07-30T03:20:31.985" v="4081"/>
          <ac:spMkLst>
            <pc:docMk/>
            <pc:sldMk cId="943629658" sldId="266"/>
            <ac:spMk id="2" creationId="{D455FD04-2B37-F4F0-E5B4-FF3C81273557}"/>
          </ac:spMkLst>
        </pc:spChg>
        <pc:spChg chg="del">
          <ac:chgData name="Maxwell Cook" userId="6270a8f4b8f62cae" providerId="LiveId" clId="{71416BE8-EC9F-DF42-A1A2-2E7E41CAE0E5}" dt="2023-07-28T18:14:40.399" v="1807" actId="478"/>
          <ac:spMkLst>
            <pc:docMk/>
            <pc:sldMk cId="943629658" sldId="266"/>
            <ac:spMk id="2" creationId="{FB546B91-DE98-9BF5-50DD-040F3CC566F9}"/>
          </ac:spMkLst>
        </pc:spChg>
        <pc:spChg chg="del">
          <ac:chgData name="Maxwell Cook" userId="6270a8f4b8f62cae" providerId="LiveId" clId="{71416BE8-EC9F-DF42-A1A2-2E7E41CAE0E5}" dt="2023-07-28T18:14:38.467" v="1806" actId="478"/>
          <ac:spMkLst>
            <pc:docMk/>
            <pc:sldMk cId="943629658" sldId="266"/>
            <ac:spMk id="3" creationId="{F39AB35C-EBFA-2F0B-F893-0441EBE7ED8A}"/>
          </ac:spMkLst>
        </pc:spChg>
        <pc:spChg chg="add mod">
          <ac:chgData name="Maxwell Cook" userId="6270a8f4b8f62cae" providerId="LiveId" clId="{71416BE8-EC9F-DF42-A1A2-2E7E41CAE0E5}" dt="2023-07-30T14:58:53.195" v="10228" actId="20577"/>
          <ac:spMkLst>
            <pc:docMk/>
            <pc:sldMk cId="943629658" sldId="266"/>
            <ac:spMk id="4" creationId="{D0F00886-B8D8-88D7-2FEC-60E58D479765}"/>
          </ac:spMkLst>
        </pc:spChg>
        <pc:spChg chg="add del mod">
          <ac:chgData name="Maxwell Cook" userId="6270a8f4b8f62cae" providerId="LiveId" clId="{71416BE8-EC9F-DF42-A1A2-2E7E41CAE0E5}" dt="2023-07-30T03:32:55.356" v="4091"/>
          <ac:spMkLst>
            <pc:docMk/>
            <pc:sldMk cId="943629658" sldId="266"/>
            <ac:spMk id="5" creationId="{7EB4ED06-1BBA-3574-E565-20FA95946DAA}"/>
          </ac:spMkLst>
        </pc:spChg>
        <pc:picChg chg="add del mod">
          <ac:chgData name="Maxwell Cook" userId="6270a8f4b8f62cae" providerId="LiveId" clId="{71416BE8-EC9F-DF42-A1A2-2E7E41CAE0E5}" dt="2023-07-30T04:00:28.199" v="4523" actId="478"/>
          <ac:picMkLst>
            <pc:docMk/>
            <pc:sldMk cId="943629658" sldId="266"/>
            <ac:picMk id="3" creationId="{F1E26B21-6642-4DC6-7D5B-D646CEAD971C}"/>
          </ac:picMkLst>
        </pc:picChg>
        <pc:picChg chg="add mod">
          <ac:chgData name="Maxwell Cook" userId="6270a8f4b8f62cae" providerId="LiveId" clId="{71416BE8-EC9F-DF42-A1A2-2E7E41CAE0E5}" dt="2023-07-30T14:58:34.643" v="10185" actId="1076"/>
          <ac:picMkLst>
            <pc:docMk/>
            <pc:sldMk cId="943629658" sldId="266"/>
            <ac:picMk id="7" creationId="{DD471904-694A-FCEA-1C59-110BDC9F35B8}"/>
          </ac:picMkLst>
        </pc:picChg>
        <pc:picChg chg="add mod">
          <ac:chgData name="Maxwell Cook" userId="6270a8f4b8f62cae" providerId="LiveId" clId="{71416BE8-EC9F-DF42-A1A2-2E7E41CAE0E5}" dt="2023-07-30T14:58:38.258" v="10187" actId="14100"/>
          <ac:picMkLst>
            <pc:docMk/>
            <pc:sldMk cId="943629658" sldId="266"/>
            <ac:picMk id="8" creationId="{EAFE9FC9-A418-3CB1-D411-899334019874}"/>
          </ac:picMkLst>
        </pc:picChg>
      </pc:sldChg>
      <pc:sldChg chg="addSp delSp modSp mod ord modTransition modNotesTx">
        <pc:chgData name="Maxwell Cook" userId="6270a8f4b8f62cae" providerId="LiveId" clId="{71416BE8-EC9F-DF42-A1A2-2E7E41CAE0E5}" dt="2023-07-30T15:33:18.859" v="12065"/>
        <pc:sldMkLst>
          <pc:docMk/>
          <pc:sldMk cId="1810977998" sldId="267"/>
        </pc:sldMkLst>
        <pc:spChg chg="add mod">
          <ac:chgData name="Maxwell Cook" userId="6270a8f4b8f62cae" providerId="LiveId" clId="{71416BE8-EC9F-DF42-A1A2-2E7E41CAE0E5}" dt="2023-07-30T15:08:28.299" v="11490" actId="14100"/>
          <ac:spMkLst>
            <pc:docMk/>
            <pc:sldMk cId="1810977998" sldId="267"/>
            <ac:spMk id="2" creationId="{C4CCB357-CCC9-024D-292B-5A0B4ED5DEB7}"/>
          </ac:spMkLst>
        </pc:spChg>
        <pc:spChg chg="del">
          <ac:chgData name="Maxwell Cook" userId="6270a8f4b8f62cae" providerId="LiveId" clId="{71416BE8-EC9F-DF42-A1A2-2E7E41CAE0E5}" dt="2023-07-28T18:15:04.050" v="1853" actId="478"/>
          <ac:spMkLst>
            <pc:docMk/>
            <pc:sldMk cId="1810977998" sldId="267"/>
            <ac:spMk id="2" creationId="{DCEB7AD6-8485-2E95-1569-B382040A708B}"/>
          </ac:spMkLst>
        </pc:spChg>
        <pc:spChg chg="add del mod">
          <ac:chgData name="Maxwell Cook" userId="6270a8f4b8f62cae" providerId="LiveId" clId="{71416BE8-EC9F-DF42-A1A2-2E7E41CAE0E5}" dt="2023-07-30T14:13:16.565" v="6719" actId="478"/>
          <ac:spMkLst>
            <pc:docMk/>
            <pc:sldMk cId="1810977998" sldId="267"/>
            <ac:spMk id="3" creationId="{5AEEC81F-212F-81A9-FB98-4B48443E05E9}"/>
          </ac:spMkLst>
        </pc:spChg>
        <pc:spChg chg="del">
          <ac:chgData name="Maxwell Cook" userId="6270a8f4b8f62cae" providerId="LiveId" clId="{71416BE8-EC9F-DF42-A1A2-2E7E41CAE0E5}" dt="2023-07-28T18:15:02.377" v="1852" actId="478"/>
          <ac:spMkLst>
            <pc:docMk/>
            <pc:sldMk cId="1810977998" sldId="267"/>
            <ac:spMk id="3" creationId="{B73D342E-98FE-183E-0566-02AC37049C84}"/>
          </ac:spMkLst>
        </pc:spChg>
        <pc:spChg chg="add del mod">
          <ac:chgData name="Maxwell Cook" userId="6270a8f4b8f62cae" providerId="LiveId" clId="{71416BE8-EC9F-DF42-A1A2-2E7E41CAE0E5}" dt="2023-07-30T04:00:30.408" v="4525" actId="478"/>
          <ac:spMkLst>
            <pc:docMk/>
            <pc:sldMk cId="1810977998" sldId="267"/>
            <ac:spMk id="3" creationId="{B830C667-EBA5-E1C6-3A91-DF3B28954445}"/>
          </ac:spMkLst>
        </pc:spChg>
        <pc:spChg chg="add mod">
          <ac:chgData name="Maxwell Cook" userId="6270a8f4b8f62cae" providerId="LiveId" clId="{71416BE8-EC9F-DF42-A1A2-2E7E41CAE0E5}" dt="2023-07-28T18:14:58.886" v="1851" actId="20577"/>
          <ac:spMkLst>
            <pc:docMk/>
            <pc:sldMk cId="1810977998" sldId="267"/>
            <ac:spMk id="4" creationId="{85B0071B-74C9-666B-45F9-5B618E5B0711}"/>
          </ac:spMkLst>
        </pc:spChg>
        <pc:spChg chg="add del mod">
          <ac:chgData name="Maxwell Cook" userId="6270a8f4b8f62cae" providerId="LiveId" clId="{71416BE8-EC9F-DF42-A1A2-2E7E41CAE0E5}" dt="2023-07-30T07:04:06.541" v="4629" actId="478"/>
          <ac:spMkLst>
            <pc:docMk/>
            <pc:sldMk cId="1810977998" sldId="267"/>
            <ac:spMk id="5" creationId="{C60FBAAA-1421-9F91-9AF9-5D1B5DE05D90}"/>
          </ac:spMkLst>
        </pc:spChg>
        <pc:picChg chg="add del mod">
          <ac:chgData name="Maxwell Cook" userId="6270a8f4b8f62cae" providerId="LiveId" clId="{71416BE8-EC9F-DF42-A1A2-2E7E41CAE0E5}" dt="2023-07-30T04:00:29.601" v="4524" actId="478"/>
          <ac:picMkLst>
            <pc:docMk/>
            <pc:sldMk cId="1810977998" sldId="267"/>
            <ac:picMk id="2" creationId="{A9B0EE38-AE1B-C65A-3E61-86359A28509C}"/>
          </ac:picMkLst>
        </pc:picChg>
        <pc:picChg chg="add del mod">
          <ac:chgData name="Maxwell Cook" userId="6270a8f4b8f62cae" providerId="LiveId" clId="{71416BE8-EC9F-DF42-A1A2-2E7E41CAE0E5}" dt="2023-07-30T15:08:30.360" v="11497"/>
          <ac:picMkLst>
            <pc:docMk/>
            <pc:sldMk cId="1810977998" sldId="267"/>
            <ac:picMk id="5" creationId="{D0C52AD8-9171-9DCD-AAD6-41C62ADABAB5}"/>
          </ac:picMkLst>
        </pc:picChg>
        <pc:cxnChg chg="add del">
          <ac:chgData name="Maxwell Cook" userId="6270a8f4b8f62cae" providerId="LiveId" clId="{71416BE8-EC9F-DF42-A1A2-2E7E41CAE0E5}" dt="2023-07-30T15:08:27.819" v="11487" actId="11529"/>
          <ac:cxnSpMkLst>
            <pc:docMk/>
            <pc:sldMk cId="1810977998" sldId="267"/>
            <ac:cxnSpMk id="7" creationId="{821886DB-9BE8-EB49-56A4-E58B51660067}"/>
          </ac:cxnSpMkLst>
        </pc:cxnChg>
      </pc:sldChg>
      <pc:sldChg chg="del">
        <pc:chgData name="Maxwell Cook" userId="6270a8f4b8f62cae" providerId="LiveId" clId="{71416BE8-EC9F-DF42-A1A2-2E7E41CAE0E5}" dt="2023-07-30T03:33:18.695" v="4095" actId="2696"/>
        <pc:sldMkLst>
          <pc:docMk/>
          <pc:sldMk cId="2753110716" sldId="268"/>
        </pc:sldMkLst>
      </pc:sldChg>
      <pc:sldChg chg="addSp delSp modSp del mod modTransition">
        <pc:chgData name="Maxwell Cook" userId="6270a8f4b8f62cae" providerId="LiveId" clId="{71416BE8-EC9F-DF42-A1A2-2E7E41CAE0E5}" dt="2023-07-30T15:06:25.324" v="11423" actId="2696"/>
        <pc:sldMkLst>
          <pc:docMk/>
          <pc:sldMk cId="314223464" sldId="269"/>
        </pc:sldMkLst>
        <pc:spChg chg="del mod">
          <ac:chgData name="Maxwell Cook" userId="6270a8f4b8f62cae" providerId="LiveId" clId="{71416BE8-EC9F-DF42-A1A2-2E7E41CAE0E5}" dt="2023-07-30T03:37:54.772" v="4203" actId="478"/>
          <ac:spMkLst>
            <pc:docMk/>
            <pc:sldMk cId="314223464" sldId="269"/>
            <ac:spMk id="2" creationId="{1D7BA79D-A9BB-ACE4-2620-D934518E76E4}"/>
          </ac:spMkLst>
        </pc:spChg>
        <pc:spChg chg="del">
          <ac:chgData name="Maxwell Cook" userId="6270a8f4b8f62cae" providerId="LiveId" clId="{71416BE8-EC9F-DF42-A1A2-2E7E41CAE0E5}" dt="2023-07-30T03:38:20.389" v="4228" actId="478"/>
          <ac:spMkLst>
            <pc:docMk/>
            <pc:sldMk cId="314223464" sldId="269"/>
            <ac:spMk id="3" creationId="{435148E1-A79B-219D-97F9-D04865C72EC5}"/>
          </ac:spMkLst>
        </pc:spChg>
        <pc:spChg chg="add mod">
          <ac:chgData name="Maxwell Cook" userId="6270a8f4b8f62cae" providerId="LiveId" clId="{71416BE8-EC9F-DF42-A1A2-2E7E41CAE0E5}" dt="2023-07-30T05:10:28.971" v="4614" actId="20577"/>
          <ac:spMkLst>
            <pc:docMk/>
            <pc:sldMk cId="314223464" sldId="269"/>
            <ac:spMk id="4" creationId="{B6878D62-A4F8-A58C-09A4-D541A29B607F}"/>
          </ac:spMkLst>
        </pc:spChg>
        <pc:spChg chg="add mod">
          <ac:chgData name="Maxwell Cook" userId="6270a8f4b8f62cae" providerId="LiveId" clId="{71416BE8-EC9F-DF42-A1A2-2E7E41CAE0E5}" dt="2023-07-30T14:13:56.028" v="6722" actId="113"/>
          <ac:spMkLst>
            <pc:docMk/>
            <pc:sldMk cId="314223464" sldId="269"/>
            <ac:spMk id="5" creationId="{6BED6026-F8D9-3C4B-47D6-AE858DB4A0D3}"/>
          </ac:spMkLst>
        </pc:spChg>
        <pc:picChg chg="add mod">
          <ac:chgData name="Maxwell Cook" userId="6270a8f4b8f62cae" providerId="LiveId" clId="{71416BE8-EC9F-DF42-A1A2-2E7E41CAE0E5}" dt="2023-07-30T03:44:21.991" v="4280" actId="1076"/>
          <ac:picMkLst>
            <pc:docMk/>
            <pc:sldMk cId="314223464" sldId="269"/>
            <ac:picMk id="4098" creationId="{1F068E7D-733F-7D0B-BF13-C3BFD43E25A4}"/>
          </ac:picMkLst>
        </pc:picChg>
        <pc:picChg chg="add mod">
          <ac:chgData name="Maxwell Cook" userId="6270a8f4b8f62cae" providerId="LiveId" clId="{71416BE8-EC9F-DF42-A1A2-2E7E41CAE0E5}" dt="2023-07-30T14:14:07.557" v="6724" actId="1076"/>
          <ac:picMkLst>
            <pc:docMk/>
            <pc:sldMk cId="314223464" sldId="269"/>
            <ac:picMk id="4100" creationId="{41323316-B745-68C5-3087-3C1B3CF4C85B}"/>
          </ac:picMkLst>
        </pc:picChg>
        <pc:picChg chg="add del">
          <ac:chgData name="Maxwell Cook" userId="6270a8f4b8f62cae" providerId="LiveId" clId="{71416BE8-EC9F-DF42-A1A2-2E7E41CAE0E5}" dt="2023-07-30T03:38:59.310" v="4236"/>
          <ac:picMkLst>
            <pc:docMk/>
            <pc:sldMk cId="314223464" sldId="269"/>
            <ac:picMk id="4102" creationId="{0B688580-4947-878F-AADC-ECEA73113CB7}"/>
          </ac:picMkLst>
        </pc:picChg>
      </pc:sldChg>
      <pc:sldChg chg="delSp modSp mod modTransition setBg">
        <pc:chgData name="Maxwell Cook" userId="6270a8f4b8f62cae" providerId="LiveId" clId="{71416BE8-EC9F-DF42-A1A2-2E7E41CAE0E5}" dt="2023-07-30T15:33:18.859" v="12065"/>
        <pc:sldMkLst>
          <pc:docMk/>
          <pc:sldMk cId="1636205716" sldId="270"/>
        </pc:sldMkLst>
        <pc:spChg chg="del mod">
          <ac:chgData name="Maxwell Cook" userId="6270a8f4b8f62cae" providerId="LiveId" clId="{71416BE8-EC9F-DF42-A1A2-2E7E41CAE0E5}" dt="2023-07-30T03:50:28.161" v="4454" actId="478"/>
          <ac:spMkLst>
            <pc:docMk/>
            <pc:sldMk cId="1636205716" sldId="270"/>
            <ac:spMk id="2" creationId="{96AF7EF3-C073-079D-C786-19309639C379}"/>
          </ac:spMkLst>
        </pc:spChg>
        <pc:spChg chg="mod">
          <ac:chgData name="Maxwell Cook" userId="6270a8f4b8f62cae" providerId="LiveId" clId="{71416BE8-EC9F-DF42-A1A2-2E7E41CAE0E5}" dt="2023-07-30T03:51:04.688" v="4522"/>
          <ac:spMkLst>
            <pc:docMk/>
            <pc:sldMk cId="1636205716" sldId="270"/>
            <ac:spMk id="3" creationId="{FEFE05B8-0E38-9B9E-7791-B73EAB20F39D}"/>
          </ac:spMkLst>
        </pc:spChg>
      </pc:sldChg>
      <pc:sldChg chg="del">
        <pc:chgData name="Maxwell Cook" userId="6270a8f4b8f62cae" providerId="LiveId" clId="{71416BE8-EC9F-DF42-A1A2-2E7E41CAE0E5}" dt="2023-07-27T19:32:40.705" v="992" actId="2696"/>
        <pc:sldMkLst>
          <pc:docMk/>
          <pc:sldMk cId="704688329" sldId="271"/>
        </pc:sldMkLst>
      </pc:sldChg>
      <pc:sldChg chg="del">
        <pc:chgData name="Maxwell Cook" userId="6270a8f4b8f62cae" providerId="LiveId" clId="{71416BE8-EC9F-DF42-A1A2-2E7E41CAE0E5}" dt="2023-07-27T19:31:47.008" v="966" actId="2696"/>
        <pc:sldMkLst>
          <pc:docMk/>
          <pc:sldMk cId="3313679837" sldId="272"/>
        </pc:sldMkLst>
      </pc:sldChg>
      <pc:sldChg chg="del">
        <pc:chgData name="Maxwell Cook" userId="6270a8f4b8f62cae" providerId="LiveId" clId="{71416BE8-EC9F-DF42-A1A2-2E7E41CAE0E5}" dt="2023-07-27T19:31:49.405" v="967" actId="2696"/>
        <pc:sldMkLst>
          <pc:docMk/>
          <pc:sldMk cId="962738981" sldId="273"/>
        </pc:sldMkLst>
      </pc:sldChg>
      <pc:sldChg chg="del">
        <pc:chgData name="Maxwell Cook" userId="6270a8f4b8f62cae" providerId="LiveId" clId="{71416BE8-EC9F-DF42-A1A2-2E7E41CAE0E5}" dt="2023-07-27T19:31:51.072" v="968" actId="2696"/>
        <pc:sldMkLst>
          <pc:docMk/>
          <pc:sldMk cId="2412428856" sldId="274"/>
        </pc:sldMkLst>
      </pc:sldChg>
      <pc:sldChg chg="del">
        <pc:chgData name="Maxwell Cook" userId="6270a8f4b8f62cae" providerId="LiveId" clId="{71416BE8-EC9F-DF42-A1A2-2E7E41CAE0E5}" dt="2023-07-27T19:31:55.157" v="969" actId="2696"/>
        <pc:sldMkLst>
          <pc:docMk/>
          <pc:sldMk cId="2424630294" sldId="275"/>
        </pc:sldMkLst>
      </pc:sldChg>
      <pc:sldChg chg="modSp mod modTransition modNotesTx">
        <pc:chgData name="Maxwell Cook" userId="6270a8f4b8f62cae" providerId="LiveId" clId="{71416BE8-EC9F-DF42-A1A2-2E7E41CAE0E5}" dt="2023-07-30T15:33:18.859" v="12065"/>
        <pc:sldMkLst>
          <pc:docMk/>
          <pc:sldMk cId="1872561625" sldId="276"/>
        </pc:sldMkLst>
        <pc:spChg chg="mod">
          <ac:chgData name="Maxwell Cook" userId="6270a8f4b8f62cae" providerId="LiveId" clId="{71416BE8-EC9F-DF42-A1A2-2E7E41CAE0E5}" dt="2023-07-30T04:36:12.711" v="4569" actId="20577"/>
          <ac:spMkLst>
            <pc:docMk/>
            <pc:sldMk cId="1872561625" sldId="276"/>
            <ac:spMk id="5" creationId="{2964C6D5-7933-F3C6-6C7D-0F7FABDA41FA}"/>
          </ac:spMkLst>
        </pc:spChg>
      </pc:sldChg>
      <pc:sldChg chg="modSp add del mod modTransition">
        <pc:chgData name="Maxwell Cook" userId="6270a8f4b8f62cae" providerId="LiveId" clId="{71416BE8-EC9F-DF42-A1A2-2E7E41CAE0E5}" dt="2023-07-30T14:26:30.406" v="7301" actId="2696"/>
        <pc:sldMkLst>
          <pc:docMk/>
          <pc:sldMk cId="1558101813" sldId="277"/>
        </pc:sldMkLst>
        <pc:spChg chg="mod">
          <ac:chgData name="Maxwell Cook" userId="6270a8f4b8f62cae" providerId="LiveId" clId="{71416BE8-EC9F-DF42-A1A2-2E7E41CAE0E5}" dt="2023-07-30T14:23:52.774" v="7061" actId="27636"/>
          <ac:spMkLst>
            <pc:docMk/>
            <pc:sldMk cId="1558101813" sldId="277"/>
            <ac:spMk id="5" creationId="{2964C6D5-7933-F3C6-6C7D-0F7FABDA41FA}"/>
          </ac:spMkLst>
        </pc:spChg>
      </pc:sldChg>
      <pc:sldChg chg="addSp delSp modSp add mod modTransition modNotesTx">
        <pc:chgData name="Maxwell Cook" userId="6270a8f4b8f62cae" providerId="LiveId" clId="{71416BE8-EC9F-DF42-A1A2-2E7E41CAE0E5}" dt="2023-07-30T15:33:18.859" v="12065"/>
        <pc:sldMkLst>
          <pc:docMk/>
          <pc:sldMk cId="2697988160" sldId="278"/>
        </pc:sldMkLst>
        <pc:spChg chg="mod">
          <ac:chgData name="Maxwell Cook" userId="6270a8f4b8f62cae" providerId="LiveId" clId="{71416BE8-EC9F-DF42-A1A2-2E7E41CAE0E5}" dt="2023-07-27T18:46:32.005" v="557" actId="20577"/>
          <ac:spMkLst>
            <pc:docMk/>
            <pc:sldMk cId="2697988160" sldId="278"/>
            <ac:spMk id="2" creationId="{02DC78C1-9DB3-DBDF-8F7D-223BE9BB214D}"/>
          </ac:spMkLst>
        </pc:spChg>
        <pc:spChg chg="add del">
          <ac:chgData name="Maxwell Cook" userId="6270a8f4b8f62cae" providerId="LiveId" clId="{71416BE8-EC9F-DF42-A1A2-2E7E41CAE0E5}" dt="2023-07-29T19:46:39.039" v="3627" actId="22"/>
          <ac:spMkLst>
            <pc:docMk/>
            <pc:sldMk cId="2697988160" sldId="278"/>
            <ac:spMk id="4" creationId="{A45B0BE0-91AF-9DAE-BF90-7A142B504A4C}"/>
          </ac:spMkLst>
        </pc:spChg>
        <pc:spChg chg="add del">
          <ac:chgData name="Maxwell Cook" userId="6270a8f4b8f62cae" providerId="LiveId" clId="{71416BE8-EC9F-DF42-A1A2-2E7E41CAE0E5}" dt="2023-07-29T19:55:11.549" v="3649" actId="22"/>
          <ac:spMkLst>
            <pc:docMk/>
            <pc:sldMk cId="2697988160" sldId="278"/>
            <ac:spMk id="10" creationId="{6EF7DD76-90BB-581A-429E-8504530548F4}"/>
          </ac:spMkLst>
        </pc:spChg>
        <pc:spChg chg="add mod">
          <ac:chgData name="Maxwell Cook" userId="6270a8f4b8f62cae" providerId="LiveId" clId="{71416BE8-EC9F-DF42-A1A2-2E7E41CAE0E5}" dt="2023-07-29T19:56:06.613" v="3664" actId="1582"/>
          <ac:spMkLst>
            <pc:docMk/>
            <pc:sldMk cId="2697988160" sldId="278"/>
            <ac:spMk id="13" creationId="{FF60149E-D8C7-5680-203B-22BA8602F2DA}"/>
          </ac:spMkLst>
        </pc:spChg>
        <pc:spChg chg="add mod">
          <ac:chgData name="Maxwell Cook" userId="6270a8f4b8f62cae" providerId="LiveId" clId="{71416BE8-EC9F-DF42-A1A2-2E7E41CAE0E5}" dt="2023-07-29T20:14:03.133" v="3932" actId="1076"/>
          <ac:spMkLst>
            <pc:docMk/>
            <pc:sldMk cId="2697988160" sldId="278"/>
            <ac:spMk id="27" creationId="{33F38925-277D-A6D9-18CB-DEAC5A592EE4}"/>
          </ac:spMkLst>
        </pc:spChg>
        <pc:graphicFrameChg chg="add mod">
          <ac:chgData name="Maxwell Cook" userId="6270a8f4b8f62cae" providerId="LiveId" clId="{71416BE8-EC9F-DF42-A1A2-2E7E41CAE0E5}" dt="2023-07-29T20:13:48.808" v="3929" actId="1076"/>
          <ac:graphicFrameMkLst>
            <pc:docMk/>
            <pc:sldMk cId="2697988160" sldId="278"/>
            <ac:graphicFrameMk id="21" creationId="{164B3423-B4C5-E627-3D68-2A97F7DD66C6}"/>
          </ac:graphicFrameMkLst>
        </pc:graphicFrameChg>
        <pc:picChg chg="add mod">
          <ac:chgData name="Maxwell Cook" userId="6270a8f4b8f62cae" providerId="LiveId" clId="{71416BE8-EC9F-DF42-A1A2-2E7E41CAE0E5}" dt="2023-07-29T20:09:01.576" v="3843" actId="1076"/>
          <ac:picMkLst>
            <pc:docMk/>
            <pc:sldMk cId="2697988160" sldId="278"/>
            <ac:picMk id="6" creationId="{0A40D665-31C1-346B-3D6E-110EC6ED775A}"/>
          </ac:picMkLst>
        </pc:picChg>
        <pc:picChg chg="add mod">
          <ac:chgData name="Maxwell Cook" userId="6270a8f4b8f62cae" providerId="LiveId" clId="{71416BE8-EC9F-DF42-A1A2-2E7E41CAE0E5}" dt="2023-07-29T20:09:01.250" v="3842" actId="1076"/>
          <ac:picMkLst>
            <pc:docMk/>
            <pc:sldMk cId="2697988160" sldId="278"/>
            <ac:picMk id="8" creationId="{C3A7F19A-81DA-D26B-A321-8EBC3A27710E}"/>
          </ac:picMkLst>
        </pc:picChg>
        <pc:picChg chg="add mod">
          <ac:chgData name="Maxwell Cook" userId="6270a8f4b8f62cae" providerId="LiveId" clId="{71416BE8-EC9F-DF42-A1A2-2E7E41CAE0E5}" dt="2023-07-29T19:55:32.829" v="3658" actId="1076"/>
          <ac:picMkLst>
            <pc:docMk/>
            <pc:sldMk cId="2697988160" sldId="278"/>
            <ac:picMk id="12" creationId="{4AE69ADA-8AD6-7765-2951-EB1E42129329}"/>
          </ac:picMkLst>
        </pc:picChg>
        <pc:picChg chg="add mod">
          <ac:chgData name="Maxwell Cook" userId="6270a8f4b8f62cae" providerId="LiveId" clId="{71416BE8-EC9F-DF42-A1A2-2E7E41CAE0E5}" dt="2023-07-29T20:13:44.908" v="3928" actId="1076"/>
          <ac:picMkLst>
            <pc:docMk/>
            <pc:sldMk cId="2697988160" sldId="278"/>
            <ac:picMk id="23" creationId="{9E4CD4B8-B1A3-3356-E720-228F2A325DD4}"/>
          </ac:picMkLst>
        </pc:picChg>
        <pc:picChg chg="add mod">
          <ac:chgData name="Maxwell Cook" userId="6270a8f4b8f62cae" providerId="LiveId" clId="{71416BE8-EC9F-DF42-A1A2-2E7E41CAE0E5}" dt="2023-07-29T20:12:54.640" v="3850" actId="571"/>
          <ac:picMkLst>
            <pc:docMk/>
            <pc:sldMk cId="2697988160" sldId="278"/>
            <ac:picMk id="24" creationId="{87988237-88F3-2727-9E28-B58A279EE9BF}"/>
          </ac:picMkLst>
        </pc:picChg>
        <pc:cxnChg chg="add mod">
          <ac:chgData name="Maxwell Cook" userId="6270a8f4b8f62cae" providerId="LiveId" clId="{71416BE8-EC9F-DF42-A1A2-2E7E41CAE0E5}" dt="2023-07-29T19:56:27.011" v="3668" actId="208"/>
          <ac:cxnSpMkLst>
            <pc:docMk/>
            <pc:sldMk cId="2697988160" sldId="278"/>
            <ac:cxnSpMk id="15" creationId="{15EFE861-81A2-BB85-844A-90936F5C70EF}"/>
          </ac:cxnSpMkLst>
        </pc:cxnChg>
        <pc:cxnChg chg="add mod">
          <ac:chgData name="Maxwell Cook" userId="6270a8f4b8f62cae" providerId="LiveId" clId="{71416BE8-EC9F-DF42-A1A2-2E7E41CAE0E5}" dt="2023-07-29T19:56:36.808" v="3671" actId="14100"/>
          <ac:cxnSpMkLst>
            <pc:docMk/>
            <pc:sldMk cId="2697988160" sldId="278"/>
            <ac:cxnSpMk id="18" creationId="{89DA2784-585C-E44E-D281-E15DBC8A269E}"/>
          </ac:cxnSpMkLst>
        </pc:cxnChg>
        <pc:cxnChg chg="add mod">
          <ac:chgData name="Maxwell Cook" userId="6270a8f4b8f62cae" providerId="LiveId" clId="{71416BE8-EC9F-DF42-A1A2-2E7E41CAE0E5}" dt="2023-07-29T20:14:01.127" v="3931" actId="14100"/>
          <ac:cxnSpMkLst>
            <pc:docMk/>
            <pc:sldMk cId="2697988160" sldId="278"/>
            <ac:cxnSpMk id="26" creationId="{286921B0-B0CD-847A-CD72-6288464F77DB}"/>
          </ac:cxnSpMkLst>
        </pc:cxnChg>
      </pc:sldChg>
      <pc:sldChg chg="addSp delSp modSp add mod ord modTransition modNotesTx">
        <pc:chgData name="Maxwell Cook" userId="6270a8f4b8f62cae" providerId="LiveId" clId="{71416BE8-EC9F-DF42-A1A2-2E7E41CAE0E5}" dt="2023-07-30T15:42:32.975" v="12225" actId="20577"/>
        <pc:sldMkLst>
          <pc:docMk/>
          <pc:sldMk cId="2672940714" sldId="279"/>
        </pc:sldMkLst>
        <pc:spChg chg="add mod">
          <ac:chgData name="Maxwell Cook" userId="6270a8f4b8f62cae" providerId="LiveId" clId="{71416BE8-EC9F-DF42-A1A2-2E7E41CAE0E5}" dt="2023-07-29T02:28:45.568" v="1985" actId="1076"/>
          <ac:spMkLst>
            <pc:docMk/>
            <pc:sldMk cId="2672940714" sldId="279"/>
            <ac:spMk id="2" creationId="{96E26C58-4546-C353-88A0-C133F460069A}"/>
          </ac:spMkLst>
        </pc:spChg>
        <pc:spChg chg="add mod">
          <ac:chgData name="Maxwell Cook" userId="6270a8f4b8f62cae" providerId="LiveId" clId="{71416BE8-EC9F-DF42-A1A2-2E7E41CAE0E5}" dt="2023-07-29T02:28:49.306" v="1986" actId="1076"/>
          <ac:spMkLst>
            <pc:docMk/>
            <pc:sldMk cId="2672940714" sldId="279"/>
            <ac:spMk id="3" creationId="{58CB60D9-E998-BB16-D9C1-BE4B686A96A6}"/>
          </ac:spMkLst>
        </pc:spChg>
        <pc:spChg chg="add mod">
          <ac:chgData name="Maxwell Cook" userId="6270a8f4b8f62cae" providerId="LiveId" clId="{71416BE8-EC9F-DF42-A1A2-2E7E41CAE0E5}" dt="2023-07-29T02:28:51.369" v="1987" actId="1076"/>
          <ac:spMkLst>
            <pc:docMk/>
            <pc:sldMk cId="2672940714" sldId="279"/>
            <ac:spMk id="5" creationId="{C8A958C2-F240-0100-4359-58A2F5D926C5}"/>
          </ac:spMkLst>
        </pc:spChg>
        <pc:spChg chg="add mod">
          <ac:chgData name="Maxwell Cook" userId="6270a8f4b8f62cae" providerId="LiveId" clId="{71416BE8-EC9F-DF42-A1A2-2E7E41CAE0E5}" dt="2023-07-29T02:30:10.997" v="2006" actId="1076"/>
          <ac:spMkLst>
            <pc:docMk/>
            <pc:sldMk cId="2672940714" sldId="279"/>
            <ac:spMk id="6" creationId="{D8E604CC-1732-9019-ECD2-D86286172A98}"/>
          </ac:spMkLst>
        </pc:spChg>
        <pc:spChg chg="mod">
          <ac:chgData name="Maxwell Cook" userId="6270a8f4b8f62cae" providerId="LiveId" clId="{71416BE8-EC9F-DF42-A1A2-2E7E41CAE0E5}" dt="2023-07-29T02:28:43.399" v="1984" actId="14100"/>
          <ac:spMkLst>
            <pc:docMk/>
            <pc:sldMk cId="2672940714" sldId="279"/>
            <ac:spMk id="9" creationId="{FDB51DA8-F012-1F25-BEF2-1E06FD42C026}"/>
          </ac:spMkLst>
        </pc:spChg>
        <pc:spChg chg="mod">
          <ac:chgData name="Maxwell Cook" userId="6270a8f4b8f62cae" providerId="LiveId" clId="{71416BE8-EC9F-DF42-A1A2-2E7E41CAE0E5}" dt="2023-07-29T02:28:38.052" v="1982" actId="1076"/>
          <ac:spMkLst>
            <pc:docMk/>
            <pc:sldMk cId="2672940714" sldId="279"/>
            <ac:spMk id="10" creationId="{67E123BC-1083-FD0F-F898-FB711C6F36F6}"/>
          </ac:spMkLst>
        </pc:spChg>
        <pc:spChg chg="mod">
          <ac:chgData name="Maxwell Cook" userId="6270a8f4b8f62cae" providerId="LiveId" clId="{71416BE8-EC9F-DF42-A1A2-2E7E41CAE0E5}" dt="2023-07-29T02:28:31.452" v="1981" actId="14100"/>
          <ac:spMkLst>
            <pc:docMk/>
            <pc:sldMk cId="2672940714" sldId="279"/>
            <ac:spMk id="11" creationId="{01D968F7-5F26-179A-465C-6392A37930F7}"/>
          </ac:spMkLst>
        </pc:spChg>
        <pc:spChg chg="add mod">
          <ac:chgData name="Maxwell Cook" userId="6270a8f4b8f62cae" providerId="LiveId" clId="{71416BE8-EC9F-DF42-A1A2-2E7E41CAE0E5}" dt="2023-07-28T16:56:51.658" v="1492" actId="1076"/>
          <ac:spMkLst>
            <pc:docMk/>
            <pc:sldMk cId="2672940714" sldId="279"/>
            <ac:spMk id="15" creationId="{869E51DD-C7FE-B4E5-3A72-1B412A2AF1F1}"/>
          </ac:spMkLst>
        </pc:spChg>
        <pc:spChg chg="add mod">
          <ac:chgData name="Maxwell Cook" userId="6270a8f4b8f62cae" providerId="LiveId" clId="{71416BE8-EC9F-DF42-A1A2-2E7E41CAE0E5}" dt="2023-07-30T14:10:40.118" v="6713"/>
          <ac:spMkLst>
            <pc:docMk/>
            <pc:sldMk cId="2672940714" sldId="279"/>
            <ac:spMk id="21" creationId="{8A299408-B290-60FE-5C96-99951086E124}"/>
          </ac:spMkLst>
        </pc:spChg>
        <pc:spChg chg="mod">
          <ac:chgData name="Maxwell Cook" userId="6270a8f4b8f62cae" providerId="LiveId" clId="{71416BE8-EC9F-DF42-A1A2-2E7E41CAE0E5}" dt="2023-07-29T02:28:22.468" v="1978" actId="1076"/>
          <ac:spMkLst>
            <pc:docMk/>
            <pc:sldMk cId="2672940714" sldId="279"/>
            <ac:spMk id="32" creationId="{97CAF9D2-F8A3-49BA-A38C-C091CB7D7E0E}"/>
          </ac:spMkLst>
        </pc:spChg>
        <pc:spChg chg="mod">
          <ac:chgData name="Maxwell Cook" userId="6270a8f4b8f62cae" providerId="LiveId" clId="{71416BE8-EC9F-DF42-A1A2-2E7E41CAE0E5}" dt="2023-07-29T02:28:28.184" v="1980" actId="1076"/>
          <ac:spMkLst>
            <pc:docMk/>
            <pc:sldMk cId="2672940714" sldId="279"/>
            <ac:spMk id="34" creationId="{060800CF-3BA3-410E-6F47-0D42B2700AEF}"/>
          </ac:spMkLst>
        </pc:spChg>
        <pc:spChg chg="add mod">
          <ac:chgData name="Maxwell Cook" userId="6270a8f4b8f62cae" providerId="LiveId" clId="{71416BE8-EC9F-DF42-A1A2-2E7E41CAE0E5}" dt="2023-07-29T02:36:56.453" v="2247" actId="1076"/>
          <ac:spMkLst>
            <pc:docMk/>
            <pc:sldMk cId="2672940714" sldId="279"/>
            <ac:spMk id="59" creationId="{175385D0-BF82-6DA5-BBEF-1E31A49D1C39}"/>
          </ac:spMkLst>
        </pc:spChg>
        <pc:spChg chg="add mod">
          <ac:chgData name="Maxwell Cook" userId="6270a8f4b8f62cae" providerId="LiveId" clId="{71416BE8-EC9F-DF42-A1A2-2E7E41CAE0E5}" dt="2023-07-29T02:36:45.079" v="2245" actId="1076"/>
          <ac:spMkLst>
            <pc:docMk/>
            <pc:sldMk cId="2672940714" sldId="279"/>
            <ac:spMk id="71" creationId="{296D5751-33C2-5224-AA7C-75F9FC916458}"/>
          </ac:spMkLst>
        </pc:spChg>
        <pc:spChg chg="add mod">
          <ac:chgData name="Maxwell Cook" userId="6270a8f4b8f62cae" providerId="LiveId" clId="{71416BE8-EC9F-DF42-A1A2-2E7E41CAE0E5}" dt="2023-07-30T14:10:45.501" v="6714" actId="1076"/>
          <ac:spMkLst>
            <pc:docMk/>
            <pc:sldMk cId="2672940714" sldId="279"/>
            <ac:spMk id="73" creationId="{D6962AAD-974A-BF5F-CA31-2EE1CF9741AD}"/>
          </ac:spMkLst>
        </pc:spChg>
        <pc:spChg chg="add mod">
          <ac:chgData name="Maxwell Cook" userId="6270a8f4b8f62cae" providerId="LiveId" clId="{71416BE8-EC9F-DF42-A1A2-2E7E41CAE0E5}" dt="2023-07-29T02:33:51.470" v="2121" actId="14100"/>
          <ac:spMkLst>
            <pc:docMk/>
            <pc:sldMk cId="2672940714" sldId="279"/>
            <ac:spMk id="92" creationId="{154955D3-4714-77CF-EAB6-8E3DA3CB6E97}"/>
          </ac:spMkLst>
        </pc:spChg>
        <pc:spChg chg="add del mod">
          <ac:chgData name="Maxwell Cook" userId="6270a8f4b8f62cae" providerId="LiveId" clId="{71416BE8-EC9F-DF42-A1A2-2E7E41CAE0E5}" dt="2023-07-29T02:34:50.492" v="2164" actId="478"/>
          <ac:spMkLst>
            <pc:docMk/>
            <pc:sldMk cId="2672940714" sldId="279"/>
            <ac:spMk id="110" creationId="{7A409DAF-5D56-723A-93F5-5F679A60E92E}"/>
          </ac:spMkLst>
        </pc:spChg>
        <pc:spChg chg="add del mod">
          <ac:chgData name="Maxwell Cook" userId="6270a8f4b8f62cae" providerId="LiveId" clId="{71416BE8-EC9F-DF42-A1A2-2E7E41CAE0E5}" dt="2023-07-29T02:34:31.164" v="2156"/>
          <ac:spMkLst>
            <pc:docMk/>
            <pc:sldMk cId="2672940714" sldId="279"/>
            <ac:spMk id="118" creationId="{5999698D-23BD-380B-EE26-8FF3EB8C37D0}"/>
          </ac:spMkLst>
        </pc:spChg>
        <pc:spChg chg="add del mod">
          <ac:chgData name="Maxwell Cook" userId="6270a8f4b8f62cae" providerId="LiveId" clId="{71416BE8-EC9F-DF42-A1A2-2E7E41CAE0E5}" dt="2023-07-29T02:34:30.152" v="2154"/>
          <ac:spMkLst>
            <pc:docMk/>
            <pc:sldMk cId="2672940714" sldId="279"/>
            <ac:spMk id="119" creationId="{14D14D1F-70FE-25C4-59C6-08A2035A2D2F}"/>
          </ac:spMkLst>
        </pc:spChg>
        <pc:spChg chg="add del mod">
          <ac:chgData name="Maxwell Cook" userId="6270a8f4b8f62cae" providerId="LiveId" clId="{71416BE8-EC9F-DF42-A1A2-2E7E41CAE0E5}" dt="2023-07-29T02:35:42.456" v="2238"/>
          <ac:spMkLst>
            <pc:docMk/>
            <pc:sldMk cId="2672940714" sldId="279"/>
            <ac:spMk id="121" creationId="{F212B700-0CC8-21EB-FAE2-8266E8C76CC4}"/>
          </ac:spMkLst>
        </pc:spChg>
        <pc:spChg chg="add del mod">
          <ac:chgData name="Maxwell Cook" userId="6270a8f4b8f62cae" providerId="LiveId" clId="{71416BE8-EC9F-DF42-A1A2-2E7E41CAE0E5}" dt="2023-07-30T14:01:54.975" v="5672" actId="478"/>
          <ac:spMkLst>
            <pc:docMk/>
            <pc:sldMk cId="2672940714" sldId="279"/>
            <ac:spMk id="122" creationId="{2258CA68-9B7A-CE93-D044-9AEF6C6253E5}"/>
          </ac:spMkLst>
        </pc:spChg>
        <pc:cxnChg chg="add mod">
          <ac:chgData name="Maxwell Cook" userId="6270a8f4b8f62cae" providerId="LiveId" clId="{71416BE8-EC9F-DF42-A1A2-2E7E41CAE0E5}" dt="2023-07-29T20:15:08.115" v="3936" actId="14100"/>
          <ac:cxnSpMkLst>
            <pc:docMk/>
            <pc:sldMk cId="2672940714" sldId="279"/>
            <ac:cxnSpMk id="17" creationId="{A23A285E-C014-E694-684F-9D74D508F3D5}"/>
          </ac:cxnSpMkLst>
        </pc:cxnChg>
        <pc:cxnChg chg="add mod">
          <ac:chgData name="Maxwell Cook" userId="6270a8f4b8f62cae" providerId="LiveId" clId="{71416BE8-EC9F-DF42-A1A2-2E7E41CAE0E5}" dt="2023-07-29T02:30:10.997" v="2006" actId="1076"/>
          <ac:cxnSpMkLst>
            <pc:docMk/>
            <pc:sldMk cId="2672940714" sldId="279"/>
            <ac:cxnSpMk id="19" creationId="{55C3EC41-1D79-D7E2-F54D-3720E4B00CAC}"/>
          </ac:cxnSpMkLst>
        </pc:cxnChg>
        <pc:cxnChg chg="add mod">
          <ac:chgData name="Maxwell Cook" userId="6270a8f4b8f62cae" providerId="LiveId" clId="{71416BE8-EC9F-DF42-A1A2-2E7E41CAE0E5}" dt="2023-07-29T02:28:51.369" v="1987" actId="1076"/>
          <ac:cxnSpMkLst>
            <pc:docMk/>
            <pc:sldMk cId="2672940714" sldId="279"/>
            <ac:cxnSpMk id="22" creationId="{BE8AE5DF-4835-A712-F802-1183C846C094}"/>
          </ac:cxnSpMkLst>
        </pc:cxnChg>
        <pc:cxnChg chg="add mod">
          <ac:chgData name="Maxwell Cook" userId="6270a8f4b8f62cae" providerId="LiveId" clId="{71416BE8-EC9F-DF42-A1A2-2E7E41CAE0E5}" dt="2023-07-30T14:10:40.118" v="6713"/>
          <ac:cxnSpMkLst>
            <pc:docMk/>
            <pc:sldMk cId="2672940714" sldId="279"/>
            <ac:cxnSpMk id="23" creationId="{746CB13E-B9DC-E25B-5C5B-A73DE6ABA677}"/>
          </ac:cxnSpMkLst>
        </pc:cxnChg>
        <pc:cxnChg chg="add del mod">
          <ac:chgData name="Maxwell Cook" userId="6270a8f4b8f62cae" providerId="LiveId" clId="{71416BE8-EC9F-DF42-A1A2-2E7E41CAE0E5}" dt="2023-07-29T02:29:39.217" v="1997" actId="478"/>
          <ac:cxnSpMkLst>
            <pc:docMk/>
            <pc:sldMk cId="2672940714" sldId="279"/>
            <ac:cxnSpMk id="27" creationId="{A6EBE5ED-BF0C-9DDA-C228-DF6B331E6024}"/>
          </ac:cxnSpMkLst>
        </pc:cxnChg>
        <pc:cxnChg chg="mod">
          <ac:chgData name="Maxwell Cook" userId="6270a8f4b8f62cae" providerId="LiveId" clId="{71416BE8-EC9F-DF42-A1A2-2E7E41CAE0E5}" dt="2023-07-29T02:28:43.399" v="1984" actId="14100"/>
          <ac:cxnSpMkLst>
            <pc:docMk/>
            <pc:sldMk cId="2672940714" sldId="279"/>
            <ac:cxnSpMk id="41" creationId="{E5001310-F71E-8B35-5136-081CEC86B52C}"/>
          </ac:cxnSpMkLst>
        </pc:cxnChg>
        <pc:cxnChg chg="add mod">
          <ac:chgData name="Maxwell Cook" userId="6270a8f4b8f62cae" providerId="LiveId" clId="{71416BE8-EC9F-DF42-A1A2-2E7E41CAE0E5}" dt="2023-07-29T02:36:54.997" v="2246" actId="14100"/>
          <ac:cxnSpMkLst>
            <pc:docMk/>
            <pc:sldMk cId="2672940714" sldId="279"/>
            <ac:cxnSpMk id="88" creationId="{F0299422-25B0-29A8-C9E8-45AE3CE54E0C}"/>
          </ac:cxnSpMkLst>
        </pc:cxnChg>
        <pc:cxnChg chg="add mod">
          <ac:chgData name="Maxwell Cook" userId="6270a8f4b8f62cae" providerId="LiveId" clId="{71416BE8-EC9F-DF42-A1A2-2E7E41CAE0E5}" dt="2023-07-29T02:36:45.079" v="2245" actId="1076"/>
          <ac:cxnSpMkLst>
            <pc:docMk/>
            <pc:sldMk cId="2672940714" sldId="279"/>
            <ac:cxnSpMk id="93" creationId="{EA587E97-A259-DB6B-9C43-DA435AF975B9}"/>
          </ac:cxnSpMkLst>
        </pc:cxnChg>
        <pc:cxnChg chg="add mod">
          <ac:chgData name="Maxwell Cook" userId="6270a8f4b8f62cae" providerId="LiveId" clId="{71416BE8-EC9F-DF42-A1A2-2E7E41CAE0E5}" dt="2023-07-29T02:36:45.079" v="2245" actId="1076"/>
          <ac:cxnSpMkLst>
            <pc:docMk/>
            <pc:sldMk cId="2672940714" sldId="279"/>
            <ac:cxnSpMk id="96" creationId="{86F85E93-B923-E68F-43C1-F57D5164A3CA}"/>
          </ac:cxnSpMkLst>
        </pc:cxnChg>
        <pc:cxnChg chg="add mod">
          <ac:chgData name="Maxwell Cook" userId="6270a8f4b8f62cae" providerId="LiveId" clId="{71416BE8-EC9F-DF42-A1A2-2E7E41CAE0E5}" dt="2023-07-30T14:10:45.501" v="6714" actId="1076"/>
          <ac:cxnSpMkLst>
            <pc:docMk/>
            <pc:sldMk cId="2672940714" sldId="279"/>
            <ac:cxnSpMk id="99" creationId="{D99FF58B-E999-EBFA-B9A1-5B0415D84A4A}"/>
          </ac:cxnSpMkLst>
        </pc:cxnChg>
        <pc:cxnChg chg="add del mod">
          <ac:chgData name="Maxwell Cook" userId="6270a8f4b8f62cae" providerId="LiveId" clId="{71416BE8-EC9F-DF42-A1A2-2E7E41CAE0E5}" dt="2023-07-30T14:01:55.965" v="5673" actId="478"/>
          <ac:cxnSpMkLst>
            <pc:docMk/>
            <pc:sldMk cId="2672940714" sldId="279"/>
            <ac:cxnSpMk id="126" creationId="{C5BE0BCB-FE80-EAB3-983F-ED9992A9F75C}"/>
          </ac:cxnSpMkLst>
        </pc:cxnChg>
      </pc:sldChg>
      <pc:sldChg chg="addSp delSp modSp add mod modTransition modNotesTx">
        <pc:chgData name="Maxwell Cook" userId="6270a8f4b8f62cae" providerId="LiveId" clId="{71416BE8-EC9F-DF42-A1A2-2E7E41CAE0E5}" dt="2023-07-30T15:33:18.859" v="12065"/>
        <pc:sldMkLst>
          <pc:docMk/>
          <pc:sldMk cId="2258857315" sldId="280"/>
        </pc:sldMkLst>
        <pc:spChg chg="mod">
          <ac:chgData name="Maxwell Cook" userId="6270a8f4b8f62cae" providerId="LiveId" clId="{71416BE8-EC9F-DF42-A1A2-2E7E41CAE0E5}" dt="2023-07-27T19:32:24.588" v="987" actId="20577"/>
          <ac:spMkLst>
            <pc:docMk/>
            <pc:sldMk cId="2258857315" sldId="280"/>
            <ac:spMk id="2" creationId="{02DC78C1-9DB3-DBDF-8F7D-223BE9BB214D}"/>
          </ac:spMkLst>
        </pc:spChg>
        <pc:spChg chg="del">
          <ac:chgData name="Maxwell Cook" userId="6270a8f4b8f62cae" providerId="LiveId" clId="{71416BE8-EC9F-DF42-A1A2-2E7E41CAE0E5}" dt="2023-07-27T19:32:30.170" v="990" actId="478"/>
          <ac:spMkLst>
            <pc:docMk/>
            <pc:sldMk cId="2258857315" sldId="280"/>
            <ac:spMk id="7" creationId="{09C145F9-08C9-6084-F50C-CAFE0B602FFF}"/>
          </ac:spMkLst>
        </pc:spChg>
        <pc:spChg chg="del">
          <ac:chgData name="Maxwell Cook" userId="6270a8f4b8f62cae" providerId="LiveId" clId="{71416BE8-EC9F-DF42-A1A2-2E7E41CAE0E5}" dt="2023-07-27T19:32:28.674" v="989" actId="478"/>
          <ac:spMkLst>
            <pc:docMk/>
            <pc:sldMk cId="2258857315" sldId="280"/>
            <ac:spMk id="8" creationId="{4FE4F27C-5D53-D2C2-4692-679C9B9E4E6D}"/>
          </ac:spMkLst>
        </pc:spChg>
        <pc:spChg chg="add mod">
          <ac:chgData name="Maxwell Cook" userId="6270a8f4b8f62cae" providerId="LiveId" clId="{71416BE8-EC9F-DF42-A1A2-2E7E41CAE0E5}" dt="2023-07-29T02:37:37.564" v="2255" actId="1076"/>
          <ac:spMkLst>
            <pc:docMk/>
            <pc:sldMk cId="2258857315" sldId="280"/>
            <ac:spMk id="9" creationId="{30D53FBB-8D38-1A9A-721B-99BD451C5983}"/>
          </ac:spMkLst>
        </pc:spChg>
        <pc:spChg chg="add mod">
          <ac:chgData name="Maxwell Cook" userId="6270a8f4b8f62cae" providerId="LiveId" clId="{71416BE8-EC9F-DF42-A1A2-2E7E41CAE0E5}" dt="2023-07-29T02:37:41.957" v="2257" actId="1076"/>
          <ac:spMkLst>
            <pc:docMk/>
            <pc:sldMk cId="2258857315" sldId="280"/>
            <ac:spMk id="11" creationId="{79736E45-F605-DF5B-719D-3BD5A873D912}"/>
          </ac:spMkLst>
        </pc:spChg>
        <pc:picChg chg="del">
          <ac:chgData name="Maxwell Cook" userId="6270a8f4b8f62cae" providerId="LiveId" clId="{71416BE8-EC9F-DF42-A1A2-2E7E41CAE0E5}" dt="2023-07-27T21:30:11.453" v="993" actId="478"/>
          <ac:picMkLst>
            <pc:docMk/>
            <pc:sldMk cId="2258857315" sldId="280"/>
            <ac:picMk id="4" creationId="{81737F19-48B4-D8EC-2B57-F049EFAB2908}"/>
          </ac:picMkLst>
        </pc:picChg>
        <pc:picChg chg="add mod">
          <ac:chgData name="Maxwell Cook" userId="6270a8f4b8f62cae" providerId="LiveId" clId="{71416BE8-EC9F-DF42-A1A2-2E7E41CAE0E5}" dt="2023-07-28T16:58:48.016" v="1551" actId="1076"/>
          <ac:picMkLst>
            <pc:docMk/>
            <pc:sldMk cId="2258857315" sldId="280"/>
            <ac:picMk id="5" creationId="{04B760F5-DD37-FF46-E949-3ACF2DEA9972}"/>
          </ac:picMkLst>
        </pc:picChg>
        <pc:picChg chg="del">
          <ac:chgData name="Maxwell Cook" userId="6270a8f4b8f62cae" providerId="LiveId" clId="{71416BE8-EC9F-DF42-A1A2-2E7E41CAE0E5}" dt="2023-07-27T19:32:27.218" v="988" actId="478"/>
          <ac:picMkLst>
            <pc:docMk/>
            <pc:sldMk cId="2258857315" sldId="280"/>
            <ac:picMk id="6" creationId="{072258A8-E527-BC86-AA68-26A52A2BFDE8}"/>
          </ac:picMkLst>
        </pc:picChg>
        <pc:picChg chg="del">
          <ac:chgData name="Maxwell Cook" userId="6270a8f4b8f62cae" providerId="LiveId" clId="{71416BE8-EC9F-DF42-A1A2-2E7E41CAE0E5}" dt="2023-07-27T19:32:31.729" v="991" actId="478"/>
          <ac:picMkLst>
            <pc:docMk/>
            <pc:sldMk cId="2258857315" sldId="280"/>
            <ac:picMk id="1026" creationId="{C738FFA9-34E0-5134-275D-CE4B0CC15BB9}"/>
          </ac:picMkLst>
        </pc:picChg>
      </pc:sldChg>
      <pc:sldChg chg="addSp delSp modSp add mod modTransition modNotesTx">
        <pc:chgData name="Maxwell Cook" userId="6270a8f4b8f62cae" providerId="LiveId" clId="{71416BE8-EC9F-DF42-A1A2-2E7E41CAE0E5}" dt="2023-07-30T15:33:18.859" v="12065"/>
        <pc:sldMkLst>
          <pc:docMk/>
          <pc:sldMk cId="1704358950" sldId="281"/>
        </pc:sldMkLst>
        <pc:spChg chg="mod">
          <ac:chgData name="Maxwell Cook" userId="6270a8f4b8f62cae" providerId="LiveId" clId="{71416BE8-EC9F-DF42-A1A2-2E7E41CAE0E5}" dt="2023-07-30T03:37:45.728" v="4180" actId="20577"/>
          <ac:spMkLst>
            <pc:docMk/>
            <pc:sldMk cId="1704358950" sldId="281"/>
            <ac:spMk id="12" creationId="{3AF10749-F1BA-C143-D7C7-86D811D41FB4}"/>
          </ac:spMkLst>
        </pc:spChg>
        <pc:spChg chg="mod">
          <ac:chgData name="Maxwell Cook" userId="6270a8f4b8f62cae" providerId="LiveId" clId="{71416BE8-EC9F-DF42-A1A2-2E7E41CAE0E5}" dt="2023-07-30T03:36:07.706" v="4114" actId="1076"/>
          <ac:spMkLst>
            <pc:docMk/>
            <pc:sldMk cId="1704358950" sldId="281"/>
            <ac:spMk id="15" creationId="{869E51DD-C7FE-B4E5-3A72-1B412A2AF1F1}"/>
          </ac:spMkLst>
        </pc:spChg>
        <pc:spChg chg="add mod">
          <ac:chgData name="Maxwell Cook" userId="6270a8f4b8f62cae" providerId="LiveId" clId="{71416BE8-EC9F-DF42-A1A2-2E7E41CAE0E5}" dt="2023-07-30T14:13:45.791" v="6721" actId="1076"/>
          <ac:spMkLst>
            <pc:docMk/>
            <pc:sldMk cId="1704358950" sldId="281"/>
            <ac:spMk id="20" creationId="{47021D52-F813-CEDB-A4B5-081C399D7E92}"/>
          </ac:spMkLst>
        </pc:spChg>
        <pc:spChg chg="add mod">
          <ac:chgData name="Maxwell Cook" userId="6270a8f4b8f62cae" providerId="LiveId" clId="{71416BE8-EC9F-DF42-A1A2-2E7E41CAE0E5}" dt="2023-07-30T03:45:46.010" v="4373" actId="1076"/>
          <ac:spMkLst>
            <pc:docMk/>
            <pc:sldMk cId="1704358950" sldId="281"/>
            <ac:spMk id="21" creationId="{BD314588-5572-3C1C-85BF-B348B931C052}"/>
          </ac:spMkLst>
        </pc:spChg>
        <pc:spChg chg="add mod">
          <ac:chgData name="Maxwell Cook" userId="6270a8f4b8f62cae" providerId="LiveId" clId="{71416BE8-EC9F-DF42-A1A2-2E7E41CAE0E5}" dt="2023-07-30T03:46:39.557" v="4391" actId="1076"/>
          <ac:spMkLst>
            <pc:docMk/>
            <pc:sldMk cId="1704358950" sldId="281"/>
            <ac:spMk id="27" creationId="{B84790B9-4ADA-0611-CFF2-BB51EC3342B2}"/>
          </ac:spMkLst>
        </pc:spChg>
        <pc:spChg chg="add mod">
          <ac:chgData name="Maxwell Cook" userId="6270a8f4b8f62cae" providerId="LiveId" clId="{71416BE8-EC9F-DF42-A1A2-2E7E41CAE0E5}" dt="2023-07-30T03:49:03.475" v="4444" actId="20577"/>
          <ac:spMkLst>
            <pc:docMk/>
            <pc:sldMk cId="1704358950" sldId="281"/>
            <ac:spMk id="29" creationId="{DB26D934-DB5E-BF0D-BEB1-7AB45EE2D1A9}"/>
          </ac:spMkLst>
        </pc:spChg>
        <pc:spChg chg="add mod">
          <ac:chgData name="Maxwell Cook" userId="6270a8f4b8f62cae" providerId="LiveId" clId="{71416BE8-EC9F-DF42-A1A2-2E7E41CAE0E5}" dt="2023-07-30T03:47:09.890" v="4398" actId="1076"/>
          <ac:spMkLst>
            <pc:docMk/>
            <pc:sldMk cId="1704358950" sldId="281"/>
            <ac:spMk id="31" creationId="{FE8412FF-8F29-0A4B-D489-834FF09F7016}"/>
          </ac:spMkLst>
        </pc:spChg>
        <pc:spChg chg="add mod">
          <ac:chgData name="Maxwell Cook" userId="6270a8f4b8f62cae" providerId="LiveId" clId="{71416BE8-EC9F-DF42-A1A2-2E7E41CAE0E5}" dt="2023-07-30T03:46:27.026" v="4387" actId="1076"/>
          <ac:spMkLst>
            <pc:docMk/>
            <pc:sldMk cId="1704358950" sldId="281"/>
            <ac:spMk id="39" creationId="{2C13EBB7-9910-5229-36E5-4B452F3BE1CE}"/>
          </ac:spMkLst>
        </pc:spChg>
        <pc:spChg chg="add mod">
          <ac:chgData name="Maxwell Cook" userId="6270a8f4b8f62cae" providerId="LiveId" clId="{71416BE8-EC9F-DF42-A1A2-2E7E41CAE0E5}" dt="2023-07-30T03:48:38.519" v="4437" actId="1076"/>
          <ac:spMkLst>
            <pc:docMk/>
            <pc:sldMk cId="1704358950" sldId="281"/>
            <ac:spMk id="62" creationId="{9FBE8B54-E792-5998-BF69-3A20DDF89AFB}"/>
          </ac:spMkLst>
        </pc:spChg>
        <pc:cxnChg chg="add del mod">
          <ac:chgData name="Maxwell Cook" userId="6270a8f4b8f62cae" providerId="LiveId" clId="{71416BE8-EC9F-DF42-A1A2-2E7E41CAE0E5}" dt="2023-07-30T03:45:49.939" v="4375" actId="478"/>
          <ac:cxnSpMkLst>
            <pc:docMk/>
            <pc:sldMk cId="1704358950" sldId="281"/>
            <ac:cxnSpMk id="24" creationId="{6E260820-1B19-60C2-AA84-BD241B0D7614}"/>
          </ac:cxnSpMkLst>
        </pc:cxnChg>
        <pc:cxnChg chg="add mod">
          <ac:chgData name="Maxwell Cook" userId="6270a8f4b8f62cae" providerId="LiveId" clId="{71416BE8-EC9F-DF42-A1A2-2E7E41CAE0E5}" dt="2023-07-30T03:46:39.557" v="4391" actId="1076"/>
          <ac:cxnSpMkLst>
            <pc:docMk/>
            <pc:sldMk cId="1704358950" sldId="281"/>
            <ac:cxnSpMk id="36" creationId="{37D6DC2F-81BE-56CC-C00D-BAF00D93F07E}"/>
          </ac:cxnSpMkLst>
        </pc:cxnChg>
        <pc:cxnChg chg="add mod">
          <ac:chgData name="Maxwell Cook" userId="6270a8f4b8f62cae" providerId="LiveId" clId="{71416BE8-EC9F-DF42-A1A2-2E7E41CAE0E5}" dt="2023-07-30T03:46:49.275" v="4393" actId="14100"/>
          <ac:cxnSpMkLst>
            <pc:docMk/>
            <pc:sldMk cId="1704358950" sldId="281"/>
            <ac:cxnSpMk id="44" creationId="{B5FB4512-2BF0-C92E-49E7-18A27C3BCCD1}"/>
          </ac:cxnSpMkLst>
        </pc:cxnChg>
        <pc:cxnChg chg="add mod">
          <ac:chgData name="Maxwell Cook" userId="6270a8f4b8f62cae" providerId="LiveId" clId="{71416BE8-EC9F-DF42-A1A2-2E7E41CAE0E5}" dt="2023-07-30T03:49:02.254" v="4443" actId="14100"/>
          <ac:cxnSpMkLst>
            <pc:docMk/>
            <pc:sldMk cId="1704358950" sldId="281"/>
            <ac:cxnSpMk id="55" creationId="{819751D2-7BC8-1B11-7A40-253245ACD20A}"/>
          </ac:cxnSpMkLst>
        </pc:cxnChg>
        <pc:cxnChg chg="add mod">
          <ac:chgData name="Maxwell Cook" userId="6270a8f4b8f62cae" providerId="LiveId" clId="{71416BE8-EC9F-DF42-A1A2-2E7E41CAE0E5}" dt="2023-07-30T03:49:02.254" v="4443" actId="14100"/>
          <ac:cxnSpMkLst>
            <pc:docMk/>
            <pc:sldMk cId="1704358950" sldId="281"/>
            <ac:cxnSpMk id="58" creationId="{BA517F57-A15C-4527-B9B1-2FCDCA31EC32}"/>
          </ac:cxnSpMkLst>
        </pc:cxnChg>
        <pc:cxnChg chg="add mod">
          <ac:chgData name="Maxwell Cook" userId="6270a8f4b8f62cae" providerId="LiveId" clId="{71416BE8-EC9F-DF42-A1A2-2E7E41CAE0E5}" dt="2023-07-30T03:48:51.370" v="4442" actId="14100"/>
          <ac:cxnSpMkLst>
            <pc:docMk/>
            <pc:sldMk cId="1704358950" sldId="281"/>
            <ac:cxnSpMk id="63" creationId="{492B2353-3633-589A-A02C-D59AEC7DE5B0}"/>
          </ac:cxnSpMkLst>
        </pc:cxnChg>
      </pc:sldChg>
      <pc:sldChg chg="modSp add mod modTransition modNotesTx">
        <pc:chgData name="Maxwell Cook" userId="6270a8f4b8f62cae" providerId="LiveId" clId="{71416BE8-EC9F-DF42-A1A2-2E7E41CAE0E5}" dt="2023-07-30T15:33:18.859" v="12065"/>
        <pc:sldMkLst>
          <pc:docMk/>
          <pc:sldMk cId="2615311784" sldId="282"/>
        </pc:sldMkLst>
        <pc:spChg chg="mod">
          <ac:chgData name="Maxwell Cook" userId="6270a8f4b8f62cae" providerId="LiveId" clId="{71416BE8-EC9F-DF42-A1A2-2E7E41CAE0E5}" dt="2023-07-30T13:54:49.492" v="4636" actId="27636"/>
          <ac:spMkLst>
            <pc:docMk/>
            <pc:sldMk cId="2615311784" sldId="282"/>
            <ac:spMk id="3" creationId="{F9BFD042-06B5-A136-338B-58F1EDCAAA87}"/>
          </ac:spMkLst>
        </pc:spChg>
      </pc:sldChg>
      <pc:sldChg chg="addSp delSp modSp new mod modTransition modNotesTx">
        <pc:chgData name="Maxwell Cook" userId="6270a8f4b8f62cae" providerId="LiveId" clId="{71416BE8-EC9F-DF42-A1A2-2E7E41CAE0E5}" dt="2023-07-30T15:33:18.859" v="12065"/>
        <pc:sldMkLst>
          <pc:docMk/>
          <pc:sldMk cId="808706939" sldId="283"/>
        </pc:sldMkLst>
        <pc:spChg chg="del">
          <ac:chgData name="Maxwell Cook" userId="6270a8f4b8f62cae" providerId="LiveId" clId="{71416BE8-EC9F-DF42-A1A2-2E7E41CAE0E5}" dt="2023-07-30T15:06:37.654" v="11425" actId="478"/>
          <ac:spMkLst>
            <pc:docMk/>
            <pc:sldMk cId="808706939" sldId="283"/>
            <ac:spMk id="2" creationId="{304C8989-55AD-1F52-F38C-8D5F04CD9616}"/>
          </ac:spMkLst>
        </pc:spChg>
        <pc:spChg chg="del">
          <ac:chgData name="Maxwell Cook" userId="6270a8f4b8f62cae" providerId="LiveId" clId="{71416BE8-EC9F-DF42-A1A2-2E7E41CAE0E5}" dt="2023-07-30T15:06:38.998" v="11426" actId="478"/>
          <ac:spMkLst>
            <pc:docMk/>
            <pc:sldMk cId="808706939" sldId="283"/>
            <ac:spMk id="3" creationId="{69CD07A8-16A1-DE42-BDE2-A7B7726E37B8}"/>
          </ac:spMkLst>
        </pc:spChg>
        <pc:spChg chg="add mod">
          <ac:chgData name="Maxwell Cook" userId="6270a8f4b8f62cae" providerId="LiveId" clId="{71416BE8-EC9F-DF42-A1A2-2E7E41CAE0E5}" dt="2023-07-30T15:12:00.241" v="11507" actId="20577"/>
          <ac:spMkLst>
            <pc:docMk/>
            <pc:sldMk cId="808706939" sldId="283"/>
            <ac:spMk id="4" creationId="{DA92554C-2D48-B597-C3DD-C6520194BA23}"/>
          </ac:spMkLst>
        </pc:spChg>
        <pc:spChg chg="add mod">
          <ac:chgData name="Maxwell Cook" userId="6270a8f4b8f62cae" providerId="LiveId" clId="{71416BE8-EC9F-DF42-A1A2-2E7E41CAE0E5}" dt="2023-07-30T15:18:04.337" v="11891" actId="1076"/>
          <ac:spMkLst>
            <pc:docMk/>
            <pc:sldMk cId="808706939" sldId="283"/>
            <ac:spMk id="7" creationId="{3DC2B601-379F-92BC-9F76-4DE3AA97A4FE}"/>
          </ac:spMkLst>
        </pc:spChg>
        <pc:spChg chg="add mod">
          <ac:chgData name="Maxwell Cook" userId="6270a8f4b8f62cae" providerId="LiveId" clId="{71416BE8-EC9F-DF42-A1A2-2E7E41CAE0E5}" dt="2023-07-30T15:18:08.207" v="11892" actId="1076"/>
          <ac:spMkLst>
            <pc:docMk/>
            <pc:sldMk cId="808706939" sldId="283"/>
            <ac:spMk id="8" creationId="{DCAF9C4C-3C3E-9DEB-0C7D-849F61501BFA}"/>
          </ac:spMkLst>
        </pc:spChg>
        <pc:picChg chg="add mod">
          <ac:chgData name="Maxwell Cook" userId="6270a8f4b8f62cae" providerId="LiveId" clId="{71416BE8-EC9F-DF42-A1A2-2E7E41CAE0E5}" dt="2023-07-30T15:18:02.193" v="11890" actId="1076"/>
          <ac:picMkLst>
            <pc:docMk/>
            <pc:sldMk cId="808706939" sldId="283"/>
            <ac:picMk id="6" creationId="{7A7D9F0A-7F2F-D458-D797-657C2CF18B35}"/>
          </ac:picMkLst>
        </pc:picChg>
      </pc:sldChg>
      <pc:sldMasterChg chg="modTransition modSldLayout">
        <pc:chgData name="Maxwell Cook" userId="6270a8f4b8f62cae" providerId="LiveId" clId="{71416BE8-EC9F-DF42-A1A2-2E7E41CAE0E5}" dt="2023-07-30T15:33:18.859" v="12065"/>
        <pc:sldMasterMkLst>
          <pc:docMk/>
          <pc:sldMasterMk cId="2489642957" sldId="2147483648"/>
        </pc:sldMasterMkLst>
        <pc:sldLayoutChg chg="modTransition">
          <pc:chgData name="Maxwell Cook" userId="6270a8f4b8f62cae" providerId="LiveId" clId="{71416BE8-EC9F-DF42-A1A2-2E7E41CAE0E5}" dt="2023-07-30T15:33:18.859" v="12065"/>
          <pc:sldLayoutMkLst>
            <pc:docMk/>
            <pc:sldMasterMk cId="2489642957" sldId="2147483648"/>
            <pc:sldLayoutMk cId="884294958" sldId="2147483649"/>
          </pc:sldLayoutMkLst>
        </pc:sldLayoutChg>
        <pc:sldLayoutChg chg="modTransition">
          <pc:chgData name="Maxwell Cook" userId="6270a8f4b8f62cae" providerId="LiveId" clId="{71416BE8-EC9F-DF42-A1A2-2E7E41CAE0E5}" dt="2023-07-30T15:33:18.859" v="12065"/>
          <pc:sldLayoutMkLst>
            <pc:docMk/>
            <pc:sldMasterMk cId="2489642957" sldId="2147483648"/>
            <pc:sldLayoutMk cId="2558903891" sldId="2147483650"/>
          </pc:sldLayoutMkLst>
        </pc:sldLayoutChg>
        <pc:sldLayoutChg chg="modTransition">
          <pc:chgData name="Maxwell Cook" userId="6270a8f4b8f62cae" providerId="LiveId" clId="{71416BE8-EC9F-DF42-A1A2-2E7E41CAE0E5}" dt="2023-07-30T15:33:18.859" v="12065"/>
          <pc:sldLayoutMkLst>
            <pc:docMk/>
            <pc:sldMasterMk cId="2489642957" sldId="2147483648"/>
            <pc:sldLayoutMk cId="4269919671" sldId="2147483651"/>
          </pc:sldLayoutMkLst>
        </pc:sldLayoutChg>
        <pc:sldLayoutChg chg="modTransition">
          <pc:chgData name="Maxwell Cook" userId="6270a8f4b8f62cae" providerId="LiveId" clId="{71416BE8-EC9F-DF42-A1A2-2E7E41CAE0E5}" dt="2023-07-30T15:33:18.859" v="12065"/>
          <pc:sldLayoutMkLst>
            <pc:docMk/>
            <pc:sldMasterMk cId="2489642957" sldId="2147483648"/>
            <pc:sldLayoutMk cId="3161162631" sldId="2147483652"/>
          </pc:sldLayoutMkLst>
        </pc:sldLayoutChg>
        <pc:sldLayoutChg chg="modTransition">
          <pc:chgData name="Maxwell Cook" userId="6270a8f4b8f62cae" providerId="LiveId" clId="{71416BE8-EC9F-DF42-A1A2-2E7E41CAE0E5}" dt="2023-07-30T15:33:18.859" v="12065"/>
          <pc:sldLayoutMkLst>
            <pc:docMk/>
            <pc:sldMasterMk cId="2489642957" sldId="2147483648"/>
            <pc:sldLayoutMk cId="490332746" sldId="2147483653"/>
          </pc:sldLayoutMkLst>
        </pc:sldLayoutChg>
        <pc:sldLayoutChg chg="modTransition">
          <pc:chgData name="Maxwell Cook" userId="6270a8f4b8f62cae" providerId="LiveId" clId="{71416BE8-EC9F-DF42-A1A2-2E7E41CAE0E5}" dt="2023-07-30T15:33:18.859" v="12065"/>
          <pc:sldLayoutMkLst>
            <pc:docMk/>
            <pc:sldMasterMk cId="2489642957" sldId="2147483648"/>
            <pc:sldLayoutMk cId="481074224" sldId="2147483654"/>
          </pc:sldLayoutMkLst>
        </pc:sldLayoutChg>
        <pc:sldLayoutChg chg="modTransition">
          <pc:chgData name="Maxwell Cook" userId="6270a8f4b8f62cae" providerId="LiveId" clId="{71416BE8-EC9F-DF42-A1A2-2E7E41CAE0E5}" dt="2023-07-30T15:33:18.859" v="12065"/>
          <pc:sldLayoutMkLst>
            <pc:docMk/>
            <pc:sldMasterMk cId="2489642957" sldId="2147483648"/>
            <pc:sldLayoutMk cId="325379467" sldId="2147483655"/>
          </pc:sldLayoutMkLst>
        </pc:sldLayoutChg>
        <pc:sldLayoutChg chg="modTransition">
          <pc:chgData name="Maxwell Cook" userId="6270a8f4b8f62cae" providerId="LiveId" clId="{71416BE8-EC9F-DF42-A1A2-2E7E41CAE0E5}" dt="2023-07-30T15:33:18.859" v="12065"/>
          <pc:sldLayoutMkLst>
            <pc:docMk/>
            <pc:sldMasterMk cId="2489642957" sldId="2147483648"/>
            <pc:sldLayoutMk cId="3651458058" sldId="2147483656"/>
          </pc:sldLayoutMkLst>
        </pc:sldLayoutChg>
        <pc:sldLayoutChg chg="modTransition">
          <pc:chgData name="Maxwell Cook" userId="6270a8f4b8f62cae" providerId="LiveId" clId="{71416BE8-EC9F-DF42-A1A2-2E7E41CAE0E5}" dt="2023-07-30T15:33:18.859" v="12065"/>
          <pc:sldLayoutMkLst>
            <pc:docMk/>
            <pc:sldMasterMk cId="2489642957" sldId="2147483648"/>
            <pc:sldLayoutMk cId="1510762793" sldId="2147483657"/>
          </pc:sldLayoutMkLst>
        </pc:sldLayoutChg>
        <pc:sldLayoutChg chg="modTransition">
          <pc:chgData name="Maxwell Cook" userId="6270a8f4b8f62cae" providerId="LiveId" clId="{71416BE8-EC9F-DF42-A1A2-2E7E41CAE0E5}" dt="2023-07-30T15:33:18.859" v="12065"/>
          <pc:sldLayoutMkLst>
            <pc:docMk/>
            <pc:sldMasterMk cId="2489642957" sldId="2147483648"/>
            <pc:sldLayoutMk cId="891181173" sldId="2147483658"/>
          </pc:sldLayoutMkLst>
        </pc:sldLayoutChg>
        <pc:sldLayoutChg chg="modTransition">
          <pc:chgData name="Maxwell Cook" userId="6270a8f4b8f62cae" providerId="LiveId" clId="{71416BE8-EC9F-DF42-A1A2-2E7E41CAE0E5}" dt="2023-07-30T15:33:18.859" v="12065"/>
          <pc:sldLayoutMkLst>
            <pc:docMk/>
            <pc:sldMasterMk cId="2489642957" sldId="2147483648"/>
            <pc:sldLayoutMk cId="3454592818" sldId="214748365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E21D26-9E0C-2A4A-B1D7-009871BD8DDC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870F7D-082F-E546-9ADF-0F215F1166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907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name is Max Cook, and I’m a Geography PhD student with Dr. Jennifer Balch.</a:t>
            </a:r>
          </a:p>
          <a:p>
            <a:endParaRPr lang="en-US" dirty="0"/>
          </a:p>
          <a:p>
            <a:r>
              <a:rPr lang="en-US" dirty="0"/>
              <a:t>As you can see, I’m not here in person while I attend the Colorado Aspen workshop in Pagosa Springs. </a:t>
            </a:r>
          </a:p>
          <a:p>
            <a:endParaRPr lang="en-US" dirty="0"/>
          </a:p>
          <a:p>
            <a:r>
              <a:rPr lang="en-US" dirty="0"/>
              <a:t>However, I’m excited to share progress on my Earth Lab GRA focused on mapping rooftop material in urban environments.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3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generated a suite of spectral indices which have been shown to improve urban land cover mapping.</a:t>
            </a:r>
          </a:p>
          <a:p>
            <a:endParaRPr lang="en-US" dirty="0"/>
          </a:p>
          <a:p>
            <a:r>
              <a:rPr lang="en-US" dirty="0"/>
              <a:t>This resulted in a final image stack of 13 bands available for further processing.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2437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work by Johannes Uhl, we obtained matched OpenStreetMap building footprint polygons and Zillow ZTRAX property attributes. </a:t>
            </a:r>
          </a:p>
          <a:p>
            <a:endParaRPr lang="en-US" dirty="0"/>
          </a:p>
          <a:p>
            <a:r>
              <a:rPr lang="en-US" dirty="0"/>
              <a:t>This allowed us to generate a set of potential training data by filtering for footprints which have some information about the roofing material.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556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to work by Johannes Uhl, we obtained matched OpenStreetMap building footprint polygons and Zillow ZTRAX property attributes. </a:t>
            </a:r>
          </a:p>
          <a:p>
            <a:endParaRPr lang="en-US" dirty="0"/>
          </a:p>
          <a:p>
            <a:r>
              <a:rPr lang="en-US" dirty="0"/>
              <a:t>This allowed us to generate a set of potential training data by filtering for footprints which have some information about the roofing material.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4379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Shown here is the average spectral response of the different roof material types to the original 8 bands of the SuperDove imagery.</a:t>
            </a:r>
          </a:p>
          <a:p>
            <a:endParaRPr lang="en-US" dirty="0"/>
          </a:p>
          <a:p>
            <a:r>
              <a:rPr lang="en-US" dirty="0"/>
              <a:t>As you can see, there are some classes which have very similar spectral characteristics. This is a potential issue that we will talk about later.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127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feed this data into a spectral unmixing workflow to retrieve abundance maps of each material type. </a:t>
            </a:r>
          </a:p>
          <a:p>
            <a:endParaRPr lang="en-US" dirty="0"/>
          </a:p>
          <a:p>
            <a:r>
              <a:rPr lang="en-US" dirty="0"/>
              <a:t>This involved performing dimensionality reduction using the Minimum Noise Fraction transformation, creating a rasterized mask of each roof material type, and selecting candidate endmembers using the Pixel Purity Index.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8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Spectral Mixture Analysis benefits fr4om dimensionality reduction both in terms of accuracy and computational expense.</a:t>
            </a:r>
          </a:p>
          <a:p>
            <a:endParaRPr lang="en-US" dirty="0"/>
          </a:p>
          <a:p>
            <a:r>
              <a:rPr lang="en-US" dirty="0"/>
              <a:t>Due to the relative coarseness of the spectral resolution, the MNF transformation was able to capture 99% of the variance in the first two components.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1944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generated a rasterized mask of rooftop materials using the footprint polygons.</a:t>
            </a:r>
          </a:p>
          <a:p>
            <a:endParaRPr lang="en-US" dirty="0"/>
          </a:p>
          <a:p>
            <a:r>
              <a:rPr lang="en-US" dirty="0"/>
              <a:t>By masking the MNF transformed data by roof material type, we can then leverage automated workflows to identify candidate endmembers (pixels) within each group.</a:t>
            </a:r>
          </a:p>
          <a:p>
            <a:endParaRPr lang="en-US" dirty="0"/>
          </a:p>
          <a:p>
            <a:r>
              <a:rPr lang="en-US" dirty="0"/>
              <a:t>These endmembers are required as training for the LSMA.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57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result of endmember selection is an array of spectra representing each of the material types. In LSMA, the algorithm requires that there be one single endmember spectra per group. </a:t>
            </a:r>
          </a:p>
          <a:p>
            <a:endParaRPr lang="en-US" dirty="0"/>
          </a:p>
          <a:p>
            <a:r>
              <a:rPr lang="en-US" dirty="0"/>
              <a:t>Shown here is a snippet of Python code. I will provide a link to the GitHub repo for this project for anyone who is interested in the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389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we generated the abundance maps with resulting pixel values relating to the estimated abundance of each type (constrained between 0 and 1). </a:t>
            </a:r>
          </a:p>
          <a:p>
            <a:endParaRPr lang="en-US" dirty="0"/>
          </a:p>
          <a:p>
            <a:r>
              <a:rPr lang="en-US" dirty="0"/>
              <a:t>This step is </a:t>
            </a:r>
            <a:r>
              <a:rPr lang="en-US" dirty="0" err="1"/>
              <a:t>failrly</a:t>
            </a:r>
            <a:r>
              <a:rPr lang="en-US" dirty="0"/>
              <a:t> computationally expensive, so we spun up an Amazon EC2 instance and performed the work in parallel.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537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goal of the LSMA is to improve training data for subsequent classifications.</a:t>
            </a:r>
          </a:p>
          <a:p>
            <a:endParaRPr lang="en-US" dirty="0"/>
          </a:p>
          <a:p>
            <a:r>
              <a:rPr lang="en-US" dirty="0"/>
              <a:t>However, some hurdles exist. Namely, small sample sizes and spectral similarity between classes results in mixed results (no pun intended).</a:t>
            </a:r>
          </a:p>
          <a:p>
            <a:endParaRPr lang="en-US" dirty="0"/>
          </a:p>
          <a:p>
            <a:r>
              <a:rPr lang="en-US" dirty="0"/>
              <a:t>Further analysis may be required, and we may benefit from having more detail spectral information e.g., hyperspectral)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036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many of you know, or have experienced yourselves, natural hazards are increasingly posing risks to communities and the built environment.</a:t>
            </a:r>
          </a:p>
          <a:p>
            <a:endParaRPr lang="en-US" dirty="0"/>
          </a:p>
          <a:p>
            <a:r>
              <a:rPr lang="en-US" dirty="0"/>
              <a:t>Recent work from here in the Earth Lab showed that 57% of structures are located in hazard hotspots and around 1.5 million structures are at risk for two or more hazards.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52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final step in this project will be to leverage our LSMA results to improve on an existing model infrastructure from past OPP work. </a:t>
            </a:r>
          </a:p>
          <a:p>
            <a:endParaRPr lang="en-US" dirty="0"/>
          </a:p>
          <a:p>
            <a:r>
              <a:rPr lang="en-US" dirty="0"/>
              <a:t>This process involves fitting a Convolutional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93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unique characteristics of the built environment influence the outcomes of these hazards, whether natural or human-caused (or both). </a:t>
            </a:r>
          </a:p>
          <a:p>
            <a:endParaRPr lang="en-US" dirty="0"/>
          </a:p>
          <a:p>
            <a:r>
              <a:rPr lang="en-US" dirty="0"/>
              <a:t>Things like building materials, structure arrangement and density have significant effects on the potential outcomes of disasters.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365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context of wildfire;</a:t>
            </a:r>
          </a:p>
          <a:p>
            <a:endParaRPr lang="en-US" dirty="0"/>
          </a:p>
          <a:p>
            <a:r>
              <a:rPr lang="en-US" dirty="0"/>
              <a:t>Extensive research has been done quantifying vegetative fuel on the landscape.</a:t>
            </a:r>
          </a:p>
          <a:p>
            <a:endParaRPr lang="en-US" dirty="0"/>
          </a:p>
          <a:p>
            <a:r>
              <a:rPr lang="en-US" dirty="0"/>
              <a:t>However, far less has been done to quantify the urban fuel landscape. </a:t>
            </a:r>
          </a:p>
          <a:p>
            <a:endParaRPr lang="en-US" dirty="0"/>
          </a:p>
          <a:p>
            <a:r>
              <a:rPr lang="en-US" dirty="0"/>
              <a:t>As wildfire disasters continue to impact communities, better data is needed to help plan and mitigate for impacts.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5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Wildfire is admittedly my personal focus for this work. </a:t>
            </a:r>
          </a:p>
          <a:p>
            <a:endParaRPr lang="en-US" dirty="0"/>
          </a:p>
          <a:p>
            <a:r>
              <a:rPr lang="en-US" dirty="0"/>
              <a:t>However, the OPP project is interested in understanding the risks associated with human-caused disasters such as the threat of nuclear war. </a:t>
            </a:r>
          </a:p>
          <a:p>
            <a:endParaRPr lang="en-US" dirty="0"/>
          </a:p>
          <a:p>
            <a:r>
              <a:rPr lang="en-US" dirty="0"/>
              <a:t>While this is a sobering thought, understanding the characteristics of the built environment will help society better plan for different scenarios.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13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Rooftop materials are an important piece of the urban fuel puzzle. </a:t>
            </a:r>
          </a:p>
          <a:p>
            <a:endParaRPr lang="en-US" dirty="0"/>
          </a:p>
          <a:p>
            <a:r>
              <a:rPr lang="en-US" dirty="0"/>
              <a:t>Given their location, rooftops are observable from satellite and airborne remote sensing technologies, making them a prime candidate for large-scale mapping efforts.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71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this end, the goal of our research is to develop new methods for mapping rooftop materials using a combination of building footprints, Zillow attribute data, and PlanetScope SuperDove multispectral imagery. We will use Washington D.C. as a case study for this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3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three primary steps in this process.</a:t>
            </a:r>
          </a:p>
          <a:p>
            <a:endParaRPr lang="en-US" dirty="0"/>
          </a:p>
          <a:p>
            <a:r>
              <a:rPr lang="en-US" dirty="0"/>
              <a:t>First, we downloaded and composited PlanetScope SuperDove image tiles overlapping the D.C. area and calculated 5 additional spectral indices.</a:t>
            </a:r>
          </a:p>
          <a:p>
            <a:endParaRPr lang="en-US" dirty="0"/>
          </a:p>
          <a:p>
            <a:r>
              <a:rPr lang="en-US" dirty="0"/>
              <a:t>Next, we combined OpenStreetMap building footprints with Zillow ZTRAX attribute data to retrieve roofing materials for individual footprint polygons.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13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Shown here are the 8 original bands from the PlanetScope SuperDove satellite. </a:t>
            </a:r>
          </a:p>
          <a:p>
            <a:endParaRPr lang="en-US" dirty="0"/>
          </a:p>
          <a:p>
            <a:r>
              <a:rPr lang="en-US" dirty="0"/>
              <a:t>They range from visible to near infrared and are collected at a spatial resolution of ~3m. </a:t>
            </a:r>
          </a:p>
          <a:p>
            <a:endParaRPr lang="en-US" dirty="0"/>
          </a:p>
          <a:p>
            <a:r>
              <a:rPr lang="en-US" dirty="0"/>
              <a:t>We found image tiles for a single day with 0% cloud cover (June 5, 2022).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870F7D-082F-E546-9ADF-0F215F1166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895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02C75-53B2-2915-F29D-BA1FCEFD33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3DF1A4-4B16-D887-2C39-C67A942EFD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C1207-35DF-9148-E46E-D38320338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ED187-911B-40D8-415C-071B74B0D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216D5-AC94-7BD3-AC18-AF801CEEA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29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0EEA8-649E-E0A7-7801-952EFC3DF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25302D-4FD3-C81B-F8F6-47C3137D1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FBFFE1-BFEE-3F2F-B718-950D02283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19F08-1082-3199-EA85-8CB782A1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0ED78A-D2A1-FA9C-7848-7F1503173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181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6B9E04-6A86-E665-22C2-0A6CA361D9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05D54B-52C6-E8FE-00BD-99639E1AD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FF73F7-1548-ECE4-B7A6-F883E479F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134EB-EDB9-3240-0B40-0E1A5AAF5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856DDA-AA46-E02D-F341-7A350207E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5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4EA6F-90C5-1F29-0DC4-C035ABA97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E5A76-D380-865F-AFF8-1A4CF91BF7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38E31-E8A5-55F1-4AB3-EB8986821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8AE1AD-E3EB-B954-ADD6-8A2017854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D56635-1C84-6976-41E1-C0638CDF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8903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6F564-6AE1-87BB-BA17-79CCFB80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DB2C89-EF08-9FFD-D0E2-AD4D6F9FA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2E436-8572-9C86-D93A-9B15B04E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38C11-27E5-5CD0-C0B6-A1A77D7E0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B1DAC-60AE-A483-09D5-B7835CCF8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1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A7CE0-C938-B2C4-7FB3-0C20458CF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3A2A86-AAB7-000A-BE4B-C6475E2358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2F1D0D-C0C7-9F19-2EC9-87902F3B7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A8DFEF-6F15-0997-81A0-D0C0544A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1E5A0-4068-EE26-96A4-7B007843B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F57B1-C165-E71C-01E6-67ECD18C1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62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D8452-1461-66BA-E1BE-2DB26087C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5EB1DD-EE99-9C82-ECA2-B28447027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1A7BA-D4FE-5749-1329-DE9D567168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744467-730E-35F0-0014-FAB72D789C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286613-A5FB-F3EE-E16D-0A0207BAB0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F26D6E-1586-5653-F056-6C9758E7E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EF17EC-A509-651E-8484-4565F0FB1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5CA679-5E32-DC5E-46C3-029456DE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3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DD10A-58BE-22C6-7F10-92EAE12D91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7B0679-8BBB-8CE8-A316-641827918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32A1C9-2C58-E1A6-DC01-B5AD441C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756757-4089-958C-C6EF-3F9C2C72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074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E0EC4F-F386-80E0-AB19-C16A41011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4827FF-5806-B657-671D-5D885BAEB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F858C-9E24-1AED-8637-D78E4A48A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69459-9263-6054-22BF-3EA8ADA9F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DFB6B-5E87-02AF-0A8A-9033BE1408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CDBCBA-4B74-1C65-A78B-F203531C2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DC272-B0D7-D7D5-E042-E5F963EA6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79A1E-9A92-19AC-3D1D-D7C38F0E2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E1D8E8-73B9-C54B-B2B9-DB8E5C0C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45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FFF64-B767-FEE6-8029-633D8AF2F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D406E7-3D65-E0E0-D91A-B1944FEE40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16CE1F-0E9D-F434-A2A7-0D2ECB9CF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F1E885-B08F-4F00-A1BF-485AD3661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32BA00-C059-3D99-66D3-DB3A463BD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E07C52-2730-63A5-70D5-21F9709E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62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B029DF-D396-D0B4-7837-E95DDFF83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CE718A-64E9-FD0C-481C-A4CFFC227C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D5B65-7233-4C93-C228-F29067D094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7D5EA-A110-4646-A5B2-AAA4D5522201}" type="datetimeFigureOut">
              <a:rPr lang="en-US" smtClean="0"/>
              <a:t>4/9/24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1FF62-AE92-39A7-A100-2B6FDA6D1D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7AD02-B5E4-0370-A24D-719CFEAA56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A6CA77-528C-7B41-B6DA-F636E1C51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4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4358/PERS.87.7.513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xwellCcook/opp-urban-fuels/tree/main/rooftop-material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69FA5-5A9F-44D3-260B-39DE797C84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0126" y="976045"/>
            <a:ext cx="9511748" cy="4958223"/>
          </a:xfrm>
          <a:solidFill>
            <a:schemeClr val="bg1">
              <a:alpha val="84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Mapping rooftop material in Washington, D.C. with PlanetScope Imagery and Building Footprints</a:t>
            </a:r>
            <a:br>
              <a:rPr lang="en-US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Maxwell Cook, Cibele Amaral, Johannes Uhl, Stefan Leyk, Jennifer Balch</a:t>
            </a:r>
            <a:br>
              <a:rPr lang="en-US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br>
              <a:rPr lang="en-US" sz="2400" dirty="0"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Funding: Open Philanthropy Project (OPP)</a:t>
            </a:r>
            <a:b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Tahoma" panose="020B0604030504040204" pitchFamily="34" charset="0"/>
                <a:cs typeface="Tahoma" panose="020B0604030504040204" pitchFamily="34" charset="0"/>
              </a:rPr>
              <a:t>Earth Lab GRA, Summer 2023</a:t>
            </a:r>
            <a:br>
              <a:rPr lang="en-US" sz="2400" dirty="0">
                <a:latin typeface="Helvetica" pitchFamily="2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 sz="2400" dirty="0">
              <a:latin typeface="Helvetica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87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DC78C1-9DB3-DBDF-8F7D-223BE9BB214D}"/>
              </a:ext>
            </a:extLst>
          </p:cNvPr>
          <p:cNvSpPr/>
          <p:nvPr/>
        </p:nvSpPr>
        <p:spPr>
          <a:xfrm>
            <a:off x="0" y="6189044"/>
            <a:ext cx="12192000" cy="668956"/>
          </a:xfrm>
          <a:prstGeom prst="rect">
            <a:avLst/>
          </a:prstGeom>
          <a:solidFill>
            <a:srgbClr val="C8692B"/>
          </a:solidFill>
          <a:ln w="28575">
            <a:solidFill>
              <a:srgbClr val="C86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PlanetScope SuperDove Spectral Indices for Washington, District of Columbia (June 5, 2022)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04B760F5-DD37-FF46-E949-3ACF2DEA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59" y="0"/>
            <a:ext cx="6086168" cy="60861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D53FBB-8D38-1A9A-721B-99BD451C5983}"/>
              </a:ext>
            </a:extLst>
          </p:cNvPr>
          <p:cNvSpPr txBox="1"/>
          <p:nvPr/>
        </p:nvSpPr>
        <p:spPr>
          <a:xfrm>
            <a:off x="6924073" y="1005712"/>
            <a:ext cx="4689570" cy="3352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i="1" u="sng" dirty="0"/>
              <a:t>Spectral Indices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700" dirty="0"/>
              <a:t>NDRE = Normalized Difference Red-edge Index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700" dirty="0"/>
              <a:t>VGNIR = Visible Green-Near infrared Ratio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700" dirty="0"/>
              <a:t>VRNIR = Visible Red-Near infrared Ratio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700" dirty="0"/>
              <a:t>NDBIbg = Normalized Difference Built Index (blue/green)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1700" dirty="0"/>
              <a:t>NDBIrg = Normalized Difference Built Index (blue/green)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736E45-F605-DF5B-719D-3BD5A873D912}"/>
              </a:ext>
            </a:extLst>
          </p:cNvPr>
          <p:cNvSpPr txBox="1"/>
          <p:nvPr/>
        </p:nvSpPr>
        <p:spPr>
          <a:xfrm>
            <a:off x="6702420" y="4620215"/>
            <a:ext cx="525852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</a:rPr>
              <a:t>Javed</a:t>
            </a:r>
            <a:r>
              <a:rPr lang="en-US" sz="1200" dirty="0">
                <a:effectLst/>
              </a:rPr>
              <a:t>, A., Cheng, Q., Peng, H., </a:t>
            </a:r>
            <a:r>
              <a:rPr lang="en-US" sz="1200" dirty="0" err="1">
                <a:effectLst/>
              </a:rPr>
              <a:t>Altan</a:t>
            </a:r>
            <a:r>
              <a:rPr lang="en-US" sz="1200" dirty="0">
                <a:effectLst/>
              </a:rPr>
              <a:t>, O., Li, Y., Ara, I., Huq, E., Ali, Y., &amp; Saleem, N. (2021). Review of Spectral Indices for Urban Remote Sensing. </a:t>
            </a:r>
            <a:r>
              <a:rPr lang="en-US" sz="1200" i="1" dirty="0">
                <a:effectLst/>
              </a:rPr>
              <a:t>Photogrammetric Engineering &amp; Remote Sensing</a:t>
            </a:r>
            <a:r>
              <a:rPr lang="en-US" sz="1200" dirty="0">
                <a:effectLst/>
              </a:rPr>
              <a:t>, </a:t>
            </a:r>
            <a:r>
              <a:rPr lang="en-US" sz="1200" i="1" dirty="0">
                <a:effectLst/>
              </a:rPr>
              <a:t>87</a:t>
            </a:r>
            <a:r>
              <a:rPr lang="en-US" sz="1200" dirty="0">
                <a:effectLst/>
              </a:rPr>
              <a:t>(7), 513–524. </a:t>
            </a:r>
            <a:r>
              <a:rPr lang="en-US" sz="1200" dirty="0">
                <a:effectLst/>
                <a:hlinkClick r:id="rId4"/>
              </a:rPr>
              <a:t>https://doi.org/10.14358/PERS.87.7.513</a:t>
            </a:r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8857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DC78C1-9DB3-DBDF-8F7D-223BE9BB214D}"/>
              </a:ext>
            </a:extLst>
          </p:cNvPr>
          <p:cNvSpPr/>
          <p:nvPr/>
        </p:nvSpPr>
        <p:spPr>
          <a:xfrm>
            <a:off x="0" y="6189044"/>
            <a:ext cx="12192000" cy="668956"/>
          </a:xfrm>
          <a:prstGeom prst="rect">
            <a:avLst/>
          </a:prstGeom>
          <a:solidFill>
            <a:srgbClr val="C8692B"/>
          </a:solidFill>
          <a:ln w="28575">
            <a:solidFill>
              <a:srgbClr val="C86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Street Map Building Footprints + Zillow ZTRAX (data preparation by Johannes Uhl)</a:t>
            </a:r>
          </a:p>
        </p:txBody>
      </p:sp>
      <p:pic>
        <p:nvPicPr>
          <p:cNvPr id="8" name="Picture 7" descr="A map of washington dc&#10;&#10;Description automatically generated">
            <a:extLst>
              <a:ext uri="{FF2B5EF4-FFF2-40B4-BE49-F238E27FC236}">
                <a16:creationId xmlns:a16="http://schemas.microsoft.com/office/drawing/2014/main" id="{C3A7F19A-81DA-D26B-A321-8EBC3A2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507" y="0"/>
            <a:ext cx="5127585" cy="6079372"/>
          </a:xfrm>
          <a:prstGeom prst="rect">
            <a:avLst/>
          </a:prstGeom>
        </p:spPr>
      </p:pic>
      <p:pic>
        <p:nvPicPr>
          <p:cNvPr id="6" name="Picture 5" descr="A map of a city&#10;&#10;Description automatically generated">
            <a:extLst>
              <a:ext uri="{FF2B5EF4-FFF2-40B4-BE49-F238E27FC236}">
                <a16:creationId xmlns:a16="http://schemas.microsoft.com/office/drawing/2014/main" id="{0A40D665-31C1-346B-3D6E-110EC6ED7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56" y="93127"/>
            <a:ext cx="5127585" cy="6041081"/>
          </a:xfrm>
          <a:prstGeom prst="rect">
            <a:avLst/>
          </a:prstGeom>
        </p:spPr>
      </p:pic>
      <p:pic>
        <p:nvPicPr>
          <p:cNvPr id="12" name="Picture 11" descr="A map of a neighborhood&#10;&#10;Description automatically generated">
            <a:extLst>
              <a:ext uri="{FF2B5EF4-FFF2-40B4-BE49-F238E27FC236}">
                <a16:creationId xmlns:a16="http://schemas.microsoft.com/office/drawing/2014/main" id="{4AE69ADA-8AD6-7765-2951-EB1E421293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9114" y="381544"/>
            <a:ext cx="2141316" cy="18435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60149E-D8C7-5680-203B-22BA8602F2DA}"/>
              </a:ext>
            </a:extLst>
          </p:cNvPr>
          <p:cNvSpPr/>
          <p:nvPr/>
        </p:nvSpPr>
        <p:spPr>
          <a:xfrm>
            <a:off x="7075169" y="1303328"/>
            <a:ext cx="321054" cy="31712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EFE861-81A2-BB85-844A-90936F5C70EF}"/>
              </a:ext>
            </a:extLst>
          </p:cNvPr>
          <p:cNvCxnSpPr>
            <a:cxnSpLocks/>
          </p:cNvCxnSpPr>
          <p:nvPr/>
        </p:nvCxnSpPr>
        <p:spPr>
          <a:xfrm flipV="1">
            <a:off x="7396223" y="381544"/>
            <a:ext cx="2141316" cy="92178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DA2784-585C-E44E-D281-E15DBC8A269E}"/>
              </a:ext>
            </a:extLst>
          </p:cNvPr>
          <p:cNvCxnSpPr>
            <a:cxnSpLocks/>
          </p:cNvCxnSpPr>
          <p:nvPr/>
        </p:nvCxnSpPr>
        <p:spPr>
          <a:xfrm>
            <a:off x="7407798" y="1620455"/>
            <a:ext cx="2141316" cy="60466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64B3423-B4C5-E627-3D68-2A97F7DD6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163750"/>
              </p:ext>
            </p:extLst>
          </p:nvPr>
        </p:nvGraphicFramePr>
        <p:xfrm>
          <a:off x="9379030" y="3938195"/>
          <a:ext cx="2311400" cy="1816100"/>
        </p:xfrm>
        <a:graphic>
          <a:graphicData uri="http://schemas.openxmlformats.org/drawingml/2006/table">
            <a:tbl>
              <a:tblPr/>
              <a:tblGrid>
                <a:gridCol w="827538">
                  <a:extLst>
                    <a:ext uri="{9D8B030D-6E8A-4147-A177-3AD203B41FA5}">
                      <a16:colId xmlns:a16="http://schemas.microsoft.com/office/drawing/2014/main" val="2893343602"/>
                    </a:ext>
                  </a:extLst>
                </a:gridCol>
                <a:gridCol w="1483862">
                  <a:extLst>
                    <a:ext uri="{9D8B030D-6E8A-4147-A177-3AD203B41FA5}">
                      <a16:colId xmlns:a16="http://schemas.microsoft.com/office/drawing/2014/main" val="381645211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94412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Composition Shingle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7673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4421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Shingle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2794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0514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993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Urethane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6746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 shake/shingle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905147"/>
                  </a:ext>
                </a:extLst>
              </a:tr>
            </a:tbl>
          </a:graphicData>
        </a:graphic>
      </p:graphicFrame>
      <p:pic>
        <p:nvPicPr>
          <p:cNvPr id="23" name="Picture 22" descr="A group of colorful rectangular shapes&#10;&#10;Description automatically generated">
            <a:extLst>
              <a:ext uri="{FF2B5EF4-FFF2-40B4-BE49-F238E27FC236}">
                <a16:creationId xmlns:a16="http://schemas.microsoft.com/office/drawing/2014/main" id="{9E4CD4B8-B1A3-3356-E720-228F2A325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180" y="3938195"/>
            <a:ext cx="774700" cy="1854200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6921B0-B0CD-847A-CD72-6288464F77DB}"/>
              </a:ext>
            </a:extLst>
          </p:cNvPr>
          <p:cNvCxnSpPr>
            <a:cxnSpLocks/>
          </p:cNvCxnSpPr>
          <p:nvPr/>
        </p:nvCxnSpPr>
        <p:spPr>
          <a:xfrm>
            <a:off x="3055716" y="842436"/>
            <a:ext cx="3220814" cy="0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33F38925-277D-A6D9-18CB-DEAC5A592EE4}"/>
              </a:ext>
            </a:extLst>
          </p:cNvPr>
          <p:cNvSpPr txBox="1"/>
          <p:nvPr/>
        </p:nvSpPr>
        <p:spPr>
          <a:xfrm>
            <a:off x="3051355" y="555884"/>
            <a:ext cx="3029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Filter footprints w/ missing roof material type</a:t>
            </a:r>
          </a:p>
        </p:txBody>
      </p:sp>
    </p:spTree>
    <p:extLst>
      <p:ext uri="{BB962C8B-B14F-4D97-AF65-F5344CB8AC3E}">
        <p14:creationId xmlns:p14="http://schemas.microsoft.com/office/powerpoint/2010/main" val="269798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DC78C1-9DB3-DBDF-8F7D-223BE9BB214D}"/>
              </a:ext>
            </a:extLst>
          </p:cNvPr>
          <p:cNvSpPr/>
          <p:nvPr/>
        </p:nvSpPr>
        <p:spPr>
          <a:xfrm>
            <a:off x="0" y="6189044"/>
            <a:ext cx="12192000" cy="668956"/>
          </a:xfrm>
          <a:prstGeom prst="rect">
            <a:avLst/>
          </a:prstGeom>
          <a:solidFill>
            <a:srgbClr val="C8692B"/>
          </a:solidFill>
          <a:ln w="28575">
            <a:solidFill>
              <a:srgbClr val="C86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Open Street Map Building Footprints + Zillow ZTRAX (data preparation by Johannes Uhl)</a:t>
            </a:r>
          </a:p>
        </p:txBody>
      </p:sp>
      <p:pic>
        <p:nvPicPr>
          <p:cNvPr id="8" name="Picture 7" descr="A map of washington dc&#10;&#10;Description automatically generated">
            <a:extLst>
              <a:ext uri="{FF2B5EF4-FFF2-40B4-BE49-F238E27FC236}">
                <a16:creationId xmlns:a16="http://schemas.microsoft.com/office/drawing/2014/main" id="{C3A7F19A-81DA-D26B-A321-8EBC3A277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2507" y="0"/>
            <a:ext cx="5127585" cy="6079372"/>
          </a:xfrm>
          <a:prstGeom prst="rect">
            <a:avLst/>
          </a:prstGeom>
        </p:spPr>
      </p:pic>
      <p:pic>
        <p:nvPicPr>
          <p:cNvPr id="12" name="Picture 11" descr="A map of a neighborhood&#10;&#10;Description automatically generated">
            <a:extLst>
              <a:ext uri="{FF2B5EF4-FFF2-40B4-BE49-F238E27FC236}">
                <a16:creationId xmlns:a16="http://schemas.microsoft.com/office/drawing/2014/main" id="{4AE69ADA-8AD6-7765-2951-EB1E421293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9114" y="381544"/>
            <a:ext cx="2141316" cy="184357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F60149E-D8C7-5680-203B-22BA8602F2DA}"/>
              </a:ext>
            </a:extLst>
          </p:cNvPr>
          <p:cNvSpPr/>
          <p:nvPr/>
        </p:nvSpPr>
        <p:spPr>
          <a:xfrm>
            <a:off x="7075169" y="1303328"/>
            <a:ext cx="321054" cy="317127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5EFE861-81A2-BB85-844A-90936F5C70EF}"/>
              </a:ext>
            </a:extLst>
          </p:cNvPr>
          <p:cNvCxnSpPr>
            <a:cxnSpLocks/>
          </p:cNvCxnSpPr>
          <p:nvPr/>
        </p:nvCxnSpPr>
        <p:spPr>
          <a:xfrm flipV="1">
            <a:off x="7396223" y="381544"/>
            <a:ext cx="2141316" cy="921784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DA2784-585C-E44E-D281-E15DBC8A269E}"/>
              </a:ext>
            </a:extLst>
          </p:cNvPr>
          <p:cNvCxnSpPr>
            <a:cxnSpLocks/>
          </p:cNvCxnSpPr>
          <p:nvPr/>
        </p:nvCxnSpPr>
        <p:spPr>
          <a:xfrm>
            <a:off x="7407798" y="1620455"/>
            <a:ext cx="2141316" cy="604660"/>
          </a:xfrm>
          <a:prstGeom prst="lin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164B3423-B4C5-E627-3D68-2A97F7DD66C6}"/>
              </a:ext>
            </a:extLst>
          </p:cNvPr>
          <p:cNvGraphicFramePr>
            <a:graphicFrameLocks noGrp="1"/>
          </p:cNvGraphicFramePr>
          <p:nvPr/>
        </p:nvGraphicFramePr>
        <p:xfrm>
          <a:off x="9379030" y="3938195"/>
          <a:ext cx="2311400" cy="1816100"/>
        </p:xfrm>
        <a:graphic>
          <a:graphicData uri="http://schemas.openxmlformats.org/drawingml/2006/table">
            <a:tbl>
              <a:tblPr/>
              <a:tblGrid>
                <a:gridCol w="827538">
                  <a:extLst>
                    <a:ext uri="{9D8B030D-6E8A-4147-A177-3AD203B41FA5}">
                      <a16:colId xmlns:a16="http://schemas.microsoft.com/office/drawing/2014/main" val="2893343602"/>
                    </a:ext>
                  </a:extLst>
                </a:gridCol>
                <a:gridCol w="1483862">
                  <a:extLst>
                    <a:ext uri="{9D8B030D-6E8A-4147-A177-3AD203B41FA5}">
                      <a16:colId xmlns:a16="http://schemas.microsoft.com/office/drawing/2014/main" val="381645211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Code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794412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Composition Shingle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276731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Metal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044210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Shingle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527949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Slate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105146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TL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9933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Urethane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167467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Wood shake/shingle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0905147"/>
                  </a:ext>
                </a:extLst>
              </a:tr>
            </a:tbl>
          </a:graphicData>
        </a:graphic>
      </p:graphicFrame>
      <p:pic>
        <p:nvPicPr>
          <p:cNvPr id="23" name="Picture 22" descr="A group of colorful rectangular shapes&#10;&#10;Description automatically generated">
            <a:extLst>
              <a:ext uri="{FF2B5EF4-FFF2-40B4-BE49-F238E27FC236}">
                <a16:creationId xmlns:a16="http://schemas.microsoft.com/office/drawing/2014/main" id="{9E4CD4B8-B1A3-3356-E720-228F2A325D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9180" y="3938195"/>
            <a:ext cx="7747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77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A92554C-2D48-B597-C3DD-C6520194BA23}"/>
              </a:ext>
            </a:extLst>
          </p:cNvPr>
          <p:cNvSpPr/>
          <p:nvPr/>
        </p:nvSpPr>
        <p:spPr>
          <a:xfrm>
            <a:off x="0" y="6189044"/>
            <a:ext cx="12192000" cy="668956"/>
          </a:xfrm>
          <a:prstGeom prst="rect">
            <a:avLst/>
          </a:prstGeom>
          <a:solidFill>
            <a:srgbClr val="C8692B"/>
          </a:solidFill>
          <a:ln w="28575">
            <a:solidFill>
              <a:srgbClr val="C86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Average spectral response of roof material types</a:t>
            </a:r>
          </a:p>
        </p:txBody>
      </p:sp>
      <p:pic>
        <p:nvPicPr>
          <p:cNvPr id="6" name="Picture 5" descr="A graph of different roof materials&#10;&#10;Description automatically generated">
            <a:extLst>
              <a:ext uri="{FF2B5EF4-FFF2-40B4-BE49-F238E27FC236}">
                <a16:creationId xmlns:a16="http://schemas.microsoft.com/office/drawing/2014/main" id="{7A7D9F0A-7F2F-D458-D797-657C2CF18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733" y="762841"/>
            <a:ext cx="7504735" cy="4640332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DC2B601-379F-92BC-9F76-4DE3AA97A4FE}"/>
              </a:ext>
            </a:extLst>
          </p:cNvPr>
          <p:cNvSpPr/>
          <p:nvPr/>
        </p:nvSpPr>
        <p:spPr>
          <a:xfrm>
            <a:off x="3211733" y="4751407"/>
            <a:ext cx="700510" cy="24306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AF9C4C-3C3E-9DEB-0C7D-849F61501BFA}"/>
              </a:ext>
            </a:extLst>
          </p:cNvPr>
          <p:cNvSpPr txBox="1"/>
          <p:nvPr/>
        </p:nvSpPr>
        <p:spPr>
          <a:xfrm>
            <a:off x="1018571" y="4503609"/>
            <a:ext cx="21931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Wood shingle, composition shingle, and slate are very spectral similar …</a:t>
            </a:r>
          </a:p>
        </p:txBody>
      </p:sp>
    </p:spTree>
    <p:extLst>
      <p:ext uri="{BB962C8B-B14F-4D97-AF65-F5344CB8AC3E}">
        <p14:creationId xmlns:p14="http://schemas.microsoft.com/office/powerpoint/2010/main" val="80870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B54F42-2192-B3C0-C6E5-2A4E61F079CD}"/>
              </a:ext>
            </a:extLst>
          </p:cNvPr>
          <p:cNvSpPr/>
          <p:nvPr/>
        </p:nvSpPr>
        <p:spPr>
          <a:xfrm>
            <a:off x="354055" y="734487"/>
            <a:ext cx="1157240" cy="801747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Download PlanetScope SuperDove (8-bands)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71F47B-F2B9-FE13-DD65-7D672DC6D356}"/>
              </a:ext>
            </a:extLst>
          </p:cNvPr>
          <p:cNvSpPr/>
          <p:nvPr/>
        </p:nvSpPr>
        <p:spPr>
          <a:xfrm>
            <a:off x="251792" y="636103"/>
            <a:ext cx="3617843" cy="41915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C975C-753A-DF42-29AD-6037228D0780}"/>
              </a:ext>
            </a:extLst>
          </p:cNvPr>
          <p:cNvSpPr txBox="1"/>
          <p:nvPr/>
        </p:nvSpPr>
        <p:spPr>
          <a:xfrm>
            <a:off x="251792" y="259861"/>
            <a:ext cx="181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Data Preparation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51DA8-F012-1F25-BEF2-1E06FD42C026}"/>
              </a:ext>
            </a:extLst>
          </p:cNvPr>
          <p:cNvSpPr/>
          <p:nvPr/>
        </p:nvSpPr>
        <p:spPr>
          <a:xfrm>
            <a:off x="4378239" y="1027600"/>
            <a:ext cx="3445565" cy="4718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123BC-1083-FD0F-F898-FB711C6F36F6}"/>
              </a:ext>
            </a:extLst>
          </p:cNvPr>
          <p:cNvSpPr txBox="1"/>
          <p:nvPr/>
        </p:nvSpPr>
        <p:spPr>
          <a:xfrm>
            <a:off x="4359415" y="381269"/>
            <a:ext cx="3250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Spectral Mixture Analysis (SMA)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-Training Data Selection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D968F7-5F26-179A-465C-6392A37930F7}"/>
              </a:ext>
            </a:extLst>
          </p:cNvPr>
          <p:cNvSpPr/>
          <p:nvPr/>
        </p:nvSpPr>
        <p:spPr>
          <a:xfrm>
            <a:off x="8321380" y="1776071"/>
            <a:ext cx="3445565" cy="44677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10749-F1BA-C143-D7C7-86D811D41FB4}"/>
              </a:ext>
            </a:extLst>
          </p:cNvPr>
          <p:cNvSpPr txBox="1"/>
          <p:nvPr/>
        </p:nvSpPr>
        <p:spPr>
          <a:xfrm>
            <a:off x="8321380" y="1406740"/>
            <a:ext cx="281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Classification and Summary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A8A139-E32D-7345-3C47-A926AC8ABAA5}"/>
              </a:ext>
            </a:extLst>
          </p:cNvPr>
          <p:cNvSpPr/>
          <p:nvPr/>
        </p:nvSpPr>
        <p:spPr>
          <a:xfrm>
            <a:off x="1716974" y="734486"/>
            <a:ext cx="967408" cy="801747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Zillow ZTRAX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EDE0C4-B59F-5901-719B-C7B650EFE8BC}"/>
              </a:ext>
            </a:extLst>
          </p:cNvPr>
          <p:cNvSpPr/>
          <p:nvPr/>
        </p:nvSpPr>
        <p:spPr>
          <a:xfrm>
            <a:off x="2815089" y="734485"/>
            <a:ext cx="967408" cy="801747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Open Street Map (OSM) Building Footprints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479413-4E0B-C0FF-41B6-8A9D1DB7CFC8}"/>
              </a:ext>
            </a:extLst>
          </p:cNvPr>
          <p:cNvSpPr/>
          <p:nvPr/>
        </p:nvSpPr>
        <p:spPr>
          <a:xfrm>
            <a:off x="2033150" y="1980405"/>
            <a:ext cx="1572045" cy="801746"/>
          </a:xfrm>
          <a:prstGeom prst="ellipse">
            <a:avLst/>
          </a:prstGeom>
          <a:gradFill flip="none" rotWithShape="1">
            <a:gsLst>
              <a:gs pos="0">
                <a:srgbClr val="A097C9">
                  <a:tint val="66000"/>
                  <a:satMod val="160000"/>
                </a:srgbClr>
              </a:gs>
              <a:gs pos="50000">
                <a:srgbClr val="A097C9">
                  <a:tint val="44500"/>
                  <a:satMod val="160000"/>
                </a:srgbClr>
              </a:gs>
              <a:gs pos="100000">
                <a:srgbClr val="A097C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Building footprints w/ joined Zillow attr.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1825CA5-817B-B41F-E40D-77B7A0620CE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2287839" y="1449071"/>
            <a:ext cx="444172" cy="618495"/>
          </a:xfrm>
          <a:prstGeom prst="bentConnector3">
            <a:avLst>
              <a:gd name="adj1" fmla="val 50000"/>
            </a:avLst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CC33C95-6AC6-0955-6EFB-C38D9899F32C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5400000">
            <a:off x="2836897" y="1518508"/>
            <a:ext cx="444173" cy="479620"/>
          </a:xfrm>
          <a:prstGeom prst="bentConnector3">
            <a:avLst>
              <a:gd name="adj1" fmla="val 50000"/>
            </a:avLst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542258-ADDE-0C5F-9B33-228580CC3CEA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>
            <a:off x="932675" y="1536234"/>
            <a:ext cx="173339" cy="32724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04E519F-68DD-2E30-ABD7-1DBF0ED0D9E7}"/>
              </a:ext>
            </a:extLst>
          </p:cNvPr>
          <p:cNvSpPr/>
          <p:nvPr/>
        </p:nvSpPr>
        <p:spPr>
          <a:xfrm>
            <a:off x="319991" y="1863480"/>
            <a:ext cx="1572045" cy="622571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Image composite &amp; color balancing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C11B31-5B00-434C-4806-3E9F6CBBCF1B}"/>
              </a:ext>
            </a:extLst>
          </p:cNvPr>
          <p:cNvCxnSpPr>
            <a:cxnSpLocks/>
            <a:stCxn id="35" idx="4"/>
            <a:endCxn id="49" idx="0"/>
          </p:cNvCxnSpPr>
          <p:nvPr/>
        </p:nvCxnSpPr>
        <p:spPr>
          <a:xfrm flipH="1">
            <a:off x="930952" y="2486051"/>
            <a:ext cx="175062" cy="27756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7DAFCC2-2315-4F90-5C89-EE05BB149384}"/>
              </a:ext>
            </a:extLst>
          </p:cNvPr>
          <p:cNvSpPr/>
          <p:nvPr/>
        </p:nvSpPr>
        <p:spPr>
          <a:xfrm>
            <a:off x="382968" y="2763611"/>
            <a:ext cx="1095967" cy="701500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Calculate spectral indices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533D11-38E9-6E12-830D-360BF115A4E0}"/>
              </a:ext>
            </a:extLst>
          </p:cNvPr>
          <p:cNvSpPr/>
          <p:nvPr/>
        </p:nvSpPr>
        <p:spPr>
          <a:xfrm>
            <a:off x="448971" y="4008150"/>
            <a:ext cx="967408" cy="659570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13-band image stack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60C11A-E01C-EA15-2A75-335F35B14FEB}"/>
              </a:ext>
            </a:extLst>
          </p:cNvPr>
          <p:cNvCxnSpPr>
            <a:cxnSpLocks/>
            <a:stCxn id="49" idx="4"/>
            <a:endCxn id="25" idx="0"/>
          </p:cNvCxnSpPr>
          <p:nvPr/>
        </p:nvCxnSpPr>
        <p:spPr>
          <a:xfrm>
            <a:off x="930952" y="3465111"/>
            <a:ext cx="1723" cy="54303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F8802E0-03E2-273E-3D03-A126B066AF9B}"/>
              </a:ext>
            </a:extLst>
          </p:cNvPr>
          <p:cNvSpPr/>
          <p:nvPr/>
        </p:nvSpPr>
        <p:spPr>
          <a:xfrm>
            <a:off x="1681311" y="503835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CAF9D2-F8A3-49BA-A38C-C091CB7D7E0E}"/>
              </a:ext>
            </a:extLst>
          </p:cNvPr>
          <p:cNvSpPr/>
          <p:nvPr/>
        </p:nvSpPr>
        <p:spPr>
          <a:xfrm>
            <a:off x="5706123" y="578570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0800CF-3BA3-410E-6F47-0D42B2700AEF}"/>
              </a:ext>
            </a:extLst>
          </p:cNvPr>
          <p:cNvSpPr/>
          <p:nvPr/>
        </p:nvSpPr>
        <p:spPr>
          <a:xfrm>
            <a:off x="9914961" y="6139650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5001310-F71E-8B35-5136-081CEC86B52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869635" y="2731871"/>
            <a:ext cx="508604" cy="6550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E812D785-9DFE-B31A-4B51-7170CFE9D84C}"/>
              </a:ext>
            </a:extLst>
          </p:cNvPr>
          <p:cNvSpPr/>
          <p:nvPr/>
        </p:nvSpPr>
        <p:spPr>
          <a:xfrm>
            <a:off x="1742874" y="3042520"/>
            <a:ext cx="1825166" cy="701500"/>
          </a:xfrm>
          <a:prstGeom prst="ellipse">
            <a:avLst/>
          </a:prstGeom>
          <a:gradFill flip="none" rotWithShape="1">
            <a:gsLst>
              <a:gs pos="0">
                <a:srgbClr val="A097C9">
                  <a:tint val="66000"/>
                  <a:satMod val="160000"/>
                </a:srgbClr>
              </a:gs>
              <a:gs pos="50000">
                <a:srgbClr val="A097C9">
                  <a:tint val="44500"/>
                  <a:satMod val="160000"/>
                </a:srgbClr>
              </a:gs>
              <a:gs pos="100000">
                <a:srgbClr val="A097C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Filter for attr. completeness (roof material type)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C38CEC-D71A-88EB-A10A-53E673D89391}"/>
              </a:ext>
            </a:extLst>
          </p:cNvPr>
          <p:cNvCxnSpPr>
            <a:cxnSpLocks/>
            <a:stCxn id="16" idx="4"/>
            <a:endCxn id="52" idx="0"/>
          </p:cNvCxnSpPr>
          <p:nvPr/>
        </p:nvCxnSpPr>
        <p:spPr>
          <a:xfrm flipH="1">
            <a:off x="2655457" y="2782151"/>
            <a:ext cx="163716" cy="260369"/>
          </a:xfrm>
          <a:prstGeom prst="straightConnector1">
            <a:avLst/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17D79FC-EDA5-5911-612F-D3BFAE6B71E4}"/>
              </a:ext>
            </a:extLst>
          </p:cNvPr>
          <p:cNvSpPr/>
          <p:nvPr/>
        </p:nvSpPr>
        <p:spPr>
          <a:xfrm>
            <a:off x="2029877" y="4008150"/>
            <a:ext cx="1414873" cy="655408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Combined building footprints w/ attributes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A6616-0078-62FA-223F-2B33656AB08F}"/>
              </a:ext>
            </a:extLst>
          </p:cNvPr>
          <p:cNvCxnSpPr>
            <a:cxnSpLocks/>
            <a:stCxn id="52" idx="4"/>
            <a:endCxn id="72" idx="0"/>
          </p:cNvCxnSpPr>
          <p:nvPr/>
        </p:nvCxnSpPr>
        <p:spPr>
          <a:xfrm>
            <a:off x="2655457" y="3744020"/>
            <a:ext cx="81857" cy="264130"/>
          </a:xfrm>
          <a:prstGeom prst="straightConnector1">
            <a:avLst/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6E26C58-4546-C353-88A0-C133F460069A}"/>
              </a:ext>
            </a:extLst>
          </p:cNvPr>
          <p:cNvSpPr/>
          <p:nvPr/>
        </p:nvSpPr>
        <p:spPr>
          <a:xfrm>
            <a:off x="4557631" y="1143279"/>
            <a:ext cx="967408" cy="659570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13-band image 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CB60D9-E998-BB16-D9C1-BE4B686A96A6}"/>
              </a:ext>
            </a:extLst>
          </p:cNvPr>
          <p:cNvSpPr/>
          <p:nvPr/>
        </p:nvSpPr>
        <p:spPr>
          <a:xfrm>
            <a:off x="6150475" y="1160244"/>
            <a:ext cx="1414873" cy="655408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Combined building footprints w/ Zillow attributes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A958C2-F240-0100-4359-58A2F5D926C5}"/>
              </a:ext>
            </a:extLst>
          </p:cNvPr>
          <p:cNvSpPr/>
          <p:nvPr/>
        </p:nvSpPr>
        <p:spPr>
          <a:xfrm>
            <a:off x="6018254" y="2014160"/>
            <a:ext cx="1679313" cy="548813"/>
          </a:xfrm>
          <a:prstGeom prst="ellipse">
            <a:avLst/>
          </a:prstGeom>
          <a:gradFill flip="none" rotWithShape="1">
            <a:gsLst>
              <a:gs pos="0">
                <a:srgbClr val="A097C9">
                  <a:tint val="66000"/>
                  <a:satMod val="160000"/>
                </a:srgbClr>
              </a:gs>
              <a:gs pos="50000">
                <a:srgbClr val="A097C9">
                  <a:tint val="44500"/>
                  <a:satMod val="160000"/>
                </a:srgbClr>
              </a:gs>
              <a:gs pos="100000">
                <a:srgbClr val="A097C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Rasterize by roof cover code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E604CC-1732-9019-ECD2-D86286172A98}"/>
              </a:ext>
            </a:extLst>
          </p:cNvPr>
          <p:cNvSpPr/>
          <p:nvPr/>
        </p:nvSpPr>
        <p:spPr>
          <a:xfrm>
            <a:off x="5214468" y="2712735"/>
            <a:ext cx="1028657" cy="659570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Mask image stack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9E51DD-C7FE-B4E5-3A72-1B412A2AF1F1}"/>
              </a:ext>
            </a:extLst>
          </p:cNvPr>
          <p:cNvSpPr/>
          <p:nvPr/>
        </p:nvSpPr>
        <p:spPr>
          <a:xfrm>
            <a:off x="251792" y="629193"/>
            <a:ext cx="3617843" cy="4191535"/>
          </a:xfrm>
          <a:prstGeom prst="rect">
            <a:avLst/>
          </a:prstGeom>
          <a:solidFill>
            <a:schemeClr val="bg1">
              <a:alpha val="5954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5C3EC41-1D79-D7E2-F54D-3720E4B00CAC}"/>
              </a:ext>
            </a:extLst>
          </p:cNvPr>
          <p:cNvCxnSpPr>
            <a:cxnSpLocks/>
            <a:stCxn id="5" idx="4"/>
            <a:endCxn id="6" idx="6"/>
          </p:cNvCxnSpPr>
          <p:nvPr/>
        </p:nvCxnSpPr>
        <p:spPr>
          <a:xfrm rot="5400000">
            <a:off x="6310745" y="2495353"/>
            <a:ext cx="479547" cy="6147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8AE5DF-4835-A712-F802-1183C846C09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6857911" y="1815652"/>
            <a:ext cx="1" cy="198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F0299422-25B0-29A8-C9E8-45AE3CE54E0C}"/>
              </a:ext>
            </a:extLst>
          </p:cNvPr>
          <p:cNvCxnSpPr>
            <a:cxnSpLocks/>
            <a:stCxn id="2" idx="2"/>
            <a:endCxn id="6" idx="2"/>
          </p:cNvCxnSpPr>
          <p:nvPr/>
        </p:nvCxnSpPr>
        <p:spPr>
          <a:xfrm rot="16200000" flipH="1">
            <a:off x="4508066" y="2336117"/>
            <a:ext cx="1239671" cy="1731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175385D0-BF82-6DA5-BBEF-1E31A49D1C39}"/>
              </a:ext>
            </a:extLst>
          </p:cNvPr>
          <p:cNvSpPr/>
          <p:nvPr/>
        </p:nvSpPr>
        <p:spPr>
          <a:xfrm>
            <a:off x="4649152" y="2085461"/>
            <a:ext cx="746082" cy="584289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MNF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96D5751-33C2-5224-AA7C-75F9FC916458}"/>
              </a:ext>
            </a:extLst>
          </p:cNvPr>
          <p:cNvSpPr/>
          <p:nvPr/>
        </p:nvSpPr>
        <p:spPr>
          <a:xfrm>
            <a:off x="6191619" y="3285752"/>
            <a:ext cx="1427107" cy="584289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Endmember selection (PPI)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962AAD-974A-BF5F-CA31-2EE1CF9741AD}"/>
              </a:ext>
            </a:extLst>
          </p:cNvPr>
          <p:cNvSpPr/>
          <p:nvPr/>
        </p:nvSpPr>
        <p:spPr>
          <a:xfrm>
            <a:off x="4865543" y="4943273"/>
            <a:ext cx="967408" cy="659570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Abundance Maps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54955D3-4714-77CF-EAB6-8E3DA3CB6E97}"/>
              </a:ext>
            </a:extLst>
          </p:cNvPr>
          <p:cNvSpPr/>
          <p:nvPr/>
        </p:nvSpPr>
        <p:spPr>
          <a:xfrm>
            <a:off x="4521662" y="3536652"/>
            <a:ext cx="1427107" cy="997977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Fully Constrained Least Squares (FCLS) LSMA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EA587E97-A259-DB6B-9C43-DA435AF975B9}"/>
              </a:ext>
            </a:extLst>
          </p:cNvPr>
          <p:cNvCxnSpPr>
            <a:cxnSpLocks/>
            <a:stCxn id="6" idx="4"/>
            <a:endCxn id="71" idx="2"/>
          </p:cNvCxnSpPr>
          <p:nvPr/>
        </p:nvCxnSpPr>
        <p:spPr>
          <a:xfrm rot="16200000" flipH="1">
            <a:off x="5857412" y="3243690"/>
            <a:ext cx="205592" cy="4628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86F85E93-B923-E68F-43C1-F57D5164A3CA}"/>
              </a:ext>
            </a:extLst>
          </p:cNvPr>
          <p:cNvCxnSpPr>
            <a:cxnSpLocks/>
            <a:stCxn id="71" idx="4"/>
            <a:endCxn id="92" idx="6"/>
          </p:cNvCxnSpPr>
          <p:nvPr/>
        </p:nvCxnSpPr>
        <p:spPr>
          <a:xfrm rot="5400000">
            <a:off x="6344171" y="3474639"/>
            <a:ext cx="165600" cy="9564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D99FF58B-E999-EBFA-B9A1-5B0415D84A4A}"/>
              </a:ext>
            </a:extLst>
          </p:cNvPr>
          <p:cNvCxnSpPr>
            <a:cxnSpLocks/>
            <a:stCxn id="92" idx="4"/>
            <a:endCxn id="73" idx="1"/>
          </p:cNvCxnSpPr>
          <p:nvPr/>
        </p:nvCxnSpPr>
        <p:spPr>
          <a:xfrm rot="5400000">
            <a:off x="4681166" y="4719007"/>
            <a:ext cx="738429" cy="369673"/>
          </a:xfrm>
          <a:prstGeom prst="bentConnector4">
            <a:avLst>
              <a:gd name="adj1" fmla="val 27670"/>
              <a:gd name="adj2" fmla="val 16183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23A285E-C014-E694-684F-9D74D508F3D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23804" y="3386922"/>
            <a:ext cx="497576" cy="6230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A299408-B290-60FE-5C96-99951086E124}"/>
              </a:ext>
            </a:extLst>
          </p:cNvPr>
          <p:cNvSpPr/>
          <p:nvPr/>
        </p:nvSpPr>
        <p:spPr>
          <a:xfrm>
            <a:off x="6254707" y="4839473"/>
            <a:ext cx="1427108" cy="769393"/>
          </a:xfrm>
          <a:prstGeom prst="rect">
            <a:avLst/>
          </a:prstGeom>
          <a:solidFill>
            <a:srgbClr val="A097C9">
              <a:tint val="66000"/>
              <a:satMod val="1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Filter footprints where material abundance &gt; .90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46CB13E-B9DC-E25B-5C5B-A73DE6ABA677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5846823" y="5224170"/>
            <a:ext cx="407884" cy="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9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2EBB42-490C-2592-6358-8A79CCD51E05}"/>
              </a:ext>
            </a:extLst>
          </p:cNvPr>
          <p:cNvSpPr/>
          <p:nvPr/>
        </p:nvSpPr>
        <p:spPr>
          <a:xfrm>
            <a:off x="0" y="6189044"/>
            <a:ext cx="12192000" cy="668956"/>
          </a:xfrm>
          <a:prstGeom prst="rect">
            <a:avLst/>
          </a:prstGeom>
          <a:solidFill>
            <a:srgbClr val="C8692B"/>
          </a:solidFill>
          <a:ln w="28575">
            <a:solidFill>
              <a:srgbClr val="C86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Dimensionality Reduction with Minimum Noise Fraction (MNF) Transformation </a:t>
            </a:r>
          </a:p>
        </p:txBody>
      </p:sp>
      <p:pic>
        <p:nvPicPr>
          <p:cNvPr id="8" name="Picture 7" descr="A screenshot of a graph showing different types of land&#10;&#10;Description automatically generated">
            <a:extLst>
              <a:ext uri="{FF2B5EF4-FFF2-40B4-BE49-F238E27FC236}">
                <a16:creationId xmlns:a16="http://schemas.microsoft.com/office/drawing/2014/main" id="{E2566F51-C25D-9A31-08BB-D53674EF6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97" y="138897"/>
            <a:ext cx="5891514" cy="5891514"/>
          </a:xfrm>
          <a:prstGeom prst="rect">
            <a:avLst/>
          </a:prstGeom>
        </p:spPr>
      </p:pic>
      <p:pic>
        <p:nvPicPr>
          <p:cNvPr id="10" name="Picture 9" descr="A graph with a blue line&#10;&#10;Description automatically generated">
            <a:extLst>
              <a:ext uri="{FF2B5EF4-FFF2-40B4-BE49-F238E27FC236}">
                <a16:creationId xmlns:a16="http://schemas.microsoft.com/office/drawing/2014/main" id="{018B3442-A0E1-A9A0-D58E-B22085977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2714" y="0"/>
            <a:ext cx="3904527" cy="292839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6A70A7-6590-BC3B-B6E7-5C7AF69830E0}"/>
              </a:ext>
            </a:extLst>
          </p:cNvPr>
          <p:cNvSpPr txBox="1"/>
          <p:nvPr/>
        </p:nvSpPr>
        <p:spPr>
          <a:xfrm>
            <a:off x="8214762" y="12077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7EEF4C-A05B-DEFC-14EC-D9B0F63513A0}"/>
              </a:ext>
            </a:extLst>
          </p:cNvPr>
          <p:cNvSpPr txBox="1"/>
          <p:nvPr/>
        </p:nvSpPr>
        <p:spPr>
          <a:xfrm>
            <a:off x="6921500" y="3005878"/>
            <a:ext cx="4697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first two dimensions (really, the first one …) explain 99% of the variance from the 13 bands.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F028BF89-31A4-4DF2-4DBA-FB2D696590C8}"/>
              </a:ext>
            </a:extLst>
          </p:cNvPr>
          <p:cNvSpPr/>
          <p:nvPr/>
        </p:nvSpPr>
        <p:spPr>
          <a:xfrm>
            <a:off x="5664200" y="3329044"/>
            <a:ext cx="1257300" cy="2500256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21548A-EE1B-EB80-71D5-35561C56DCAA}"/>
              </a:ext>
            </a:extLst>
          </p:cNvPr>
          <p:cNvSpPr txBox="1"/>
          <p:nvPr/>
        </p:nvSpPr>
        <p:spPr>
          <a:xfrm>
            <a:off x="7048500" y="4394506"/>
            <a:ext cx="4697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MNF 3 &amp; 4 largely noise …</a:t>
            </a:r>
          </a:p>
        </p:txBody>
      </p:sp>
    </p:spTree>
    <p:extLst>
      <p:ext uri="{BB962C8B-B14F-4D97-AF65-F5344CB8AC3E}">
        <p14:creationId xmlns:p14="http://schemas.microsoft.com/office/powerpoint/2010/main" val="251500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846EDB-B8AE-1EB2-D0E3-D627D20920F0}"/>
              </a:ext>
            </a:extLst>
          </p:cNvPr>
          <p:cNvSpPr/>
          <p:nvPr/>
        </p:nvSpPr>
        <p:spPr>
          <a:xfrm>
            <a:off x="0" y="6189044"/>
            <a:ext cx="12192000" cy="668956"/>
          </a:xfrm>
          <a:prstGeom prst="rect">
            <a:avLst/>
          </a:prstGeom>
          <a:solidFill>
            <a:srgbClr val="C8692B"/>
          </a:solidFill>
          <a:ln w="28575">
            <a:solidFill>
              <a:srgbClr val="C86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Roofing Material “Masks”</a:t>
            </a:r>
          </a:p>
        </p:txBody>
      </p:sp>
      <p:pic>
        <p:nvPicPr>
          <p:cNvPr id="3" name="Picture 2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DB92275E-4E20-EC69-94D7-BE0AD92F7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56" y="654136"/>
            <a:ext cx="2882980" cy="3206243"/>
          </a:xfrm>
          <a:prstGeom prst="rect">
            <a:avLst/>
          </a:prstGeom>
        </p:spPr>
      </p:pic>
      <p:pic>
        <p:nvPicPr>
          <p:cNvPr id="6" name="Picture 5" descr="A screen shot of a black screen&#10;&#10;Description automatically generated">
            <a:extLst>
              <a:ext uri="{FF2B5EF4-FFF2-40B4-BE49-F238E27FC236}">
                <a16:creationId xmlns:a16="http://schemas.microsoft.com/office/drawing/2014/main" id="{8014B75B-93E7-2023-4563-3BF599038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68" y="654136"/>
            <a:ext cx="2882980" cy="31996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71FEE-398B-F656-9C0E-09D53205E0CD}"/>
              </a:ext>
            </a:extLst>
          </p:cNvPr>
          <p:cNvSpPr txBox="1"/>
          <p:nvPr/>
        </p:nvSpPr>
        <p:spPr>
          <a:xfrm>
            <a:off x="346356" y="3860379"/>
            <a:ext cx="2529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Composition Shingle (CS)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FCE65D-EA96-2935-060F-B7F2F93D198B}"/>
              </a:ext>
            </a:extLst>
          </p:cNvPr>
          <p:cNvSpPr txBox="1"/>
          <p:nvPr/>
        </p:nvSpPr>
        <p:spPr>
          <a:xfrm>
            <a:off x="4410255" y="3860379"/>
            <a:ext cx="1237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Metal (ME)</a:t>
            </a:r>
          </a:p>
        </p:txBody>
      </p:sp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AC038699-D577-2B94-E397-E562E4C48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899" y="1590725"/>
            <a:ext cx="3917886" cy="34306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68965DCF-AC6D-6C64-41F5-6880993A90A5}"/>
              </a:ext>
            </a:extLst>
          </p:cNvPr>
          <p:cNvCxnSpPr>
            <a:cxnSpLocks/>
            <a:stCxn id="3" idx="0"/>
            <a:endCxn id="10" idx="0"/>
          </p:cNvCxnSpPr>
          <p:nvPr/>
        </p:nvCxnSpPr>
        <p:spPr>
          <a:xfrm rot="16200000" flipH="1">
            <a:off x="5079049" y="-2637068"/>
            <a:ext cx="936589" cy="7518996"/>
          </a:xfrm>
          <a:prstGeom prst="bentConnector3">
            <a:avLst>
              <a:gd name="adj1" fmla="val -24408"/>
            </a:avLst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F81DC9A-77A3-EA63-122B-AC1E106B05E4}"/>
              </a:ext>
            </a:extLst>
          </p:cNvPr>
          <p:cNvSpPr txBox="1"/>
          <p:nvPr/>
        </p:nvSpPr>
        <p:spPr>
          <a:xfrm>
            <a:off x="7016407" y="5195827"/>
            <a:ext cx="472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MNF data stack masked to CS building footprints</a:t>
            </a:r>
          </a:p>
        </p:txBody>
      </p:sp>
    </p:spTree>
    <p:extLst>
      <p:ext uri="{BB962C8B-B14F-4D97-AF65-F5344CB8AC3E}">
        <p14:creationId xmlns:p14="http://schemas.microsoft.com/office/powerpoint/2010/main" val="402977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776CFE-3DFB-8E5F-8308-4E811076F9AB}"/>
              </a:ext>
            </a:extLst>
          </p:cNvPr>
          <p:cNvSpPr/>
          <p:nvPr/>
        </p:nvSpPr>
        <p:spPr>
          <a:xfrm>
            <a:off x="0" y="6189044"/>
            <a:ext cx="12192000" cy="668956"/>
          </a:xfrm>
          <a:prstGeom prst="rect">
            <a:avLst/>
          </a:prstGeom>
          <a:solidFill>
            <a:srgbClr val="C8692B"/>
          </a:solidFill>
          <a:ln w="28575">
            <a:solidFill>
              <a:srgbClr val="C86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Endmember Selection with EEA ’</a:t>
            </a:r>
            <a:r>
              <a:rPr lang="en-US" dirty="0" err="1"/>
              <a:t>PySpTools</a:t>
            </a:r>
            <a:r>
              <a:rPr lang="en-US" dirty="0"/>
              <a:t>’ Pixel Purity Index (PPI)</a:t>
            </a:r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4C02E37-C9EA-CB5B-A8F1-3D7BC8457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22" y="216082"/>
            <a:ext cx="5536908" cy="563320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1F77E0E-DBC1-D5BE-FD2E-96C4873DAC86}"/>
              </a:ext>
            </a:extLst>
          </p:cNvPr>
          <p:cNvSpPr/>
          <p:nvPr/>
        </p:nvSpPr>
        <p:spPr>
          <a:xfrm>
            <a:off x="7138785" y="890210"/>
            <a:ext cx="967408" cy="659570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13-band image stack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7B7C93-6E61-BA44-5FD5-BAEC5A65D3F0}"/>
              </a:ext>
            </a:extLst>
          </p:cNvPr>
          <p:cNvSpPr/>
          <p:nvPr/>
        </p:nvSpPr>
        <p:spPr>
          <a:xfrm>
            <a:off x="8731629" y="907175"/>
            <a:ext cx="1414873" cy="655408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Combined building footprints w/ Zillow attributes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884FE5-5301-8219-2696-CA99BDBBD8A1}"/>
              </a:ext>
            </a:extLst>
          </p:cNvPr>
          <p:cNvSpPr/>
          <p:nvPr/>
        </p:nvSpPr>
        <p:spPr>
          <a:xfrm>
            <a:off x="7795622" y="2459666"/>
            <a:ext cx="1028657" cy="659570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Mask image stack</a:t>
            </a:r>
          </a:p>
        </p:txBody>
      </p: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CF9136D2-EB55-E7DE-6089-AD9D97EA0370}"/>
              </a:ext>
            </a:extLst>
          </p:cNvPr>
          <p:cNvCxnSpPr>
            <a:cxnSpLocks/>
            <a:endCxn id="9" idx="6"/>
          </p:cNvCxnSpPr>
          <p:nvPr/>
        </p:nvCxnSpPr>
        <p:spPr>
          <a:xfrm rot="5400000">
            <a:off x="8891899" y="2242284"/>
            <a:ext cx="479547" cy="6147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249C1F4-FE81-3297-5506-CDB0FDE25B9F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9439065" y="1562583"/>
            <a:ext cx="1" cy="198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1972917F-6627-7975-D50E-2412777B2452}"/>
              </a:ext>
            </a:extLst>
          </p:cNvPr>
          <p:cNvCxnSpPr>
            <a:cxnSpLocks/>
            <a:stCxn id="7" idx="2"/>
            <a:endCxn id="9" idx="2"/>
          </p:cNvCxnSpPr>
          <p:nvPr/>
        </p:nvCxnSpPr>
        <p:spPr>
          <a:xfrm rot="16200000" flipH="1">
            <a:off x="7089220" y="2083048"/>
            <a:ext cx="1239671" cy="1731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A1A9065B-B625-88AF-FFF0-5C17345B300B}"/>
              </a:ext>
            </a:extLst>
          </p:cNvPr>
          <p:cNvSpPr/>
          <p:nvPr/>
        </p:nvSpPr>
        <p:spPr>
          <a:xfrm>
            <a:off x="7230306" y="1832392"/>
            <a:ext cx="746082" cy="584289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MNF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85C0F5-CF1A-5C45-ED21-F4F8B80BE6BD}"/>
              </a:ext>
            </a:extLst>
          </p:cNvPr>
          <p:cNvSpPr/>
          <p:nvPr/>
        </p:nvSpPr>
        <p:spPr>
          <a:xfrm>
            <a:off x="8772773" y="3032683"/>
            <a:ext cx="1427107" cy="584289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Endmember selection (PPI)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BD52369-E343-4B53-CB5B-864BD3782E02}"/>
              </a:ext>
            </a:extLst>
          </p:cNvPr>
          <p:cNvSpPr/>
          <p:nvPr/>
        </p:nvSpPr>
        <p:spPr>
          <a:xfrm>
            <a:off x="8247925" y="4650659"/>
            <a:ext cx="967408" cy="659570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Abundance Maps</a:t>
            </a:r>
          </a:p>
        </p:txBody>
      </p: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A116EDE7-0954-7546-857E-BBA6A5CA4299}"/>
              </a:ext>
            </a:extLst>
          </p:cNvPr>
          <p:cNvCxnSpPr>
            <a:cxnSpLocks/>
            <a:stCxn id="9" idx="4"/>
            <a:endCxn id="14" idx="2"/>
          </p:cNvCxnSpPr>
          <p:nvPr/>
        </p:nvCxnSpPr>
        <p:spPr>
          <a:xfrm rot="16200000" flipH="1">
            <a:off x="8438566" y="2990621"/>
            <a:ext cx="205592" cy="4628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CB8FAB67-A4AD-5C82-B4DC-28806B6A9E0A}"/>
              </a:ext>
            </a:extLst>
          </p:cNvPr>
          <p:cNvCxnSpPr>
            <a:cxnSpLocks/>
            <a:stCxn id="14" idx="4"/>
            <a:endCxn id="21" idx="6"/>
          </p:cNvCxnSpPr>
          <p:nvPr/>
        </p:nvCxnSpPr>
        <p:spPr>
          <a:xfrm rot="5400000">
            <a:off x="8925326" y="3221571"/>
            <a:ext cx="165600" cy="95640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2324FF1B-3A05-034C-5C3C-C091731FE0FA}"/>
              </a:ext>
            </a:extLst>
          </p:cNvPr>
          <p:cNvCxnSpPr>
            <a:cxnSpLocks/>
            <a:stCxn id="21" idx="4"/>
            <a:endCxn id="15" idx="1"/>
          </p:cNvCxnSpPr>
          <p:nvPr/>
        </p:nvCxnSpPr>
        <p:spPr>
          <a:xfrm rot="16200000" flipH="1">
            <a:off x="7682706" y="4415225"/>
            <a:ext cx="698884" cy="4315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A95EE56-3B09-7084-9DA9-80057E1B596B}"/>
              </a:ext>
            </a:extLst>
          </p:cNvPr>
          <p:cNvSpPr/>
          <p:nvPr/>
        </p:nvSpPr>
        <p:spPr>
          <a:xfrm>
            <a:off x="8599409" y="1761091"/>
            <a:ext cx="1679313" cy="548813"/>
          </a:xfrm>
          <a:prstGeom prst="ellipse">
            <a:avLst/>
          </a:prstGeom>
          <a:gradFill flip="none" rotWithShape="1">
            <a:gsLst>
              <a:gs pos="0">
                <a:srgbClr val="A097C9">
                  <a:tint val="66000"/>
                  <a:satMod val="160000"/>
                </a:srgbClr>
              </a:gs>
              <a:gs pos="50000">
                <a:srgbClr val="A097C9">
                  <a:tint val="44500"/>
                  <a:satMod val="160000"/>
                </a:srgbClr>
              </a:gs>
              <a:gs pos="100000">
                <a:srgbClr val="A097C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Rasterize by roof cover code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4BB09D2-D043-1CCE-A3CC-DCC1B6E4F7A0}"/>
              </a:ext>
            </a:extLst>
          </p:cNvPr>
          <p:cNvSpPr/>
          <p:nvPr/>
        </p:nvSpPr>
        <p:spPr>
          <a:xfrm>
            <a:off x="7102817" y="3283583"/>
            <a:ext cx="1427107" cy="997977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Fully Constrained Least Squares (FCLS) LSMA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73AB13-F596-8FB7-65D8-1942E0C8A24D}"/>
              </a:ext>
            </a:extLst>
          </p:cNvPr>
          <p:cNvSpPr/>
          <p:nvPr/>
        </p:nvSpPr>
        <p:spPr>
          <a:xfrm>
            <a:off x="9646887" y="4562426"/>
            <a:ext cx="1427108" cy="769393"/>
          </a:xfrm>
          <a:prstGeom prst="rect">
            <a:avLst/>
          </a:prstGeom>
          <a:solidFill>
            <a:srgbClr val="A097C9">
              <a:tint val="66000"/>
              <a:satMod val="1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Filter footprints where material abundance &gt; .90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DD9603B-43C2-75C1-9C89-61415765F7D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9239003" y="4947123"/>
            <a:ext cx="407884" cy="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855504A0-A07A-A1E3-B9E9-B82F384119D4}"/>
              </a:ext>
            </a:extLst>
          </p:cNvPr>
          <p:cNvSpPr/>
          <p:nvPr/>
        </p:nvSpPr>
        <p:spPr>
          <a:xfrm>
            <a:off x="7622489" y="2416681"/>
            <a:ext cx="2753411" cy="136589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2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0F00886-B8D8-88D7-2FEC-60E58D479765}"/>
              </a:ext>
            </a:extLst>
          </p:cNvPr>
          <p:cNvSpPr/>
          <p:nvPr/>
        </p:nvSpPr>
        <p:spPr>
          <a:xfrm>
            <a:off x="0" y="6189044"/>
            <a:ext cx="12192000" cy="668956"/>
          </a:xfrm>
          <a:prstGeom prst="rect">
            <a:avLst/>
          </a:prstGeom>
          <a:solidFill>
            <a:srgbClr val="C8692B"/>
          </a:solidFill>
          <a:ln w="28575">
            <a:solidFill>
              <a:srgbClr val="C86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Abundance maps – parallel processing in the Amazon EC2</a:t>
            </a:r>
          </a:p>
        </p:txBody>
      </p:sp>
      <p:pic>
        <p:nvPicPr>
          <p:cNvPr id="7" name="Picture 6" descr="A group of images of the earth&#10;&#10;Description automatically generated">
            <a:extLst>
              <a:ext uri="{FF2B5EF4-FFF2-40B4-BE49-F238E27FC236}">
                <a16:creationId xmlns:a16="http://schemas.microsoft.com/office/drawing/2014/main" id="{DD471904-694A-FCEA-1C59-110BDC9F3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65" y="203200"/>
            <a:ext cx="5765097" cy="5745319"/>
          </a:xfrm>
          <a:prstGeom prst="rect">
            <a:avLst/>
          </a:prstGeom>
        </p:spPr>
      </p:pic>
      <p:pic>
        <p:nvPicPr>
          <p:cNvPr id="8" name="Picture 7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EAFE9FC9-A418-3CB1-D411-8993340198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9475" y="369451"/>
            <a:ext cx="6136975" cy="557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2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5B0071B-74C9-666B-45F9-5B618E5B0711}"/>
              </a:ext>
            </a:extLst>
          </p:cNvPr>
          <p:cNvSpPr/>
          <p:nvPr/>
        </p:nvSpPr>
        <p:spPr>
          <a:xfrm>
            <a:off x="0" y="6189044"/>
            <a:ext cx="12192000" cy="668956"/>
          </a:xfrm>
          <a:prstGeom prst="rect">
            <a:avLst/>
          </a:prstGeom>
          <a:solidFill>
            <a:srgbClr val="C8692B"/>
          </a:solidFill>
          <a:ln w="28575">
            <a:solidFill>
              <a:srgbClr val="C86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Spatial Filtering / Training Data Selection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CCB357-CCC9-024D-292B-5A0B4ED5DEB7}"/>
              </a:ext>
            </a:extLst>
          </p:cNvPr>
          <p:cNvSpPr txBox="1"/>
          <p:nvPr/>
        </p:nvSpPr>
        <p:spPr>
          <a:xfrm>
            <a:off x="1073870" y="403440"/>
            <a:ext cx="1004426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Goal: </a:t>
            </a:r>
          </a:p>
          <a:p>
            <a:endParaRPr lang="en-US" b="1" dirty="0">
              <a:solidFill>
                <a:schemeClr val="accent2">
                  <a:lumMod val="50000"/>
                </a:schemeClr>
              </a:solidFill>
            </a:endParaRPr>
          </a:p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Leverage the LSMA results to filter out unreliable building footprint data and improve accuracy of Convolutional Neural Net (CNN) classifier (Resnet-18)</a:t>
            </a:r>
          </a:p>
          <a:p>
            <a:pPr algn="ctr"/>
            <a:endParaRPr lang="en-US" sz="2400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Hurdles:</a:t>
            </a:r>
          </a:p>
          <a:p>
            <a:endParaRPr lang="en-US" sz="2800" dirty="0">
              <a:solidFill>
                <a:schemeClr val="accent2">
                  <a:lumMod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Some materials have a small sample size.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Wood (WS), composite (CS) and shingles (SH) have similar spectral characteristics and </a:t>
            </a:r>
            <a:r>
              <a:rPr lang="en-US" sz="2400" u="sng" dirty="0">
                <a:solidFill>
                  <a:schemeClr val="accent2">
                    <a:lumMod val="50000"/>
                  </a:schemeClr>
                </a:solidFill>
              </a:rPr>
              <a:t>many</a:t>
            </a: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 different shades and hues.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Endmember selection for LSMA requires ONE per class, and the within class variation is fairly high.</a:t>
            </a:r>
          </a:p>
        </p:txBody>
      </p:sp>
    </p:spTree>
    <p:extLst>
      <p:ext uri="{BB962C8B-B14F-4D97-AF65-F5344CB8AC3E}">
        <p14:creationId xmlns:p14="http://schemas.microsoft.com/office/powerpoint/2010/main" val="1810977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64C6D5-7933-F3C6-6C7D-0F7FABDA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5344" y="708695"/>
            <a:ext cx="8921312" cy="2659669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7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Natural hazards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(e.g., wildfires, tornados, earthquakes, and hurricanes) are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posing significant risk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to society and the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built environment</a:t>
            </a: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9AE3CB5-F485-56C8-D5B9-90C4A15E2AD1}"/>
              </a:ext>
            </a:extLst>
          </p:cNvPr>
          <p:cNvSpPr/>
          <p:nvPr/>
        </p:nvSpPr>
        <p:spPr>
          <a:xfrm>
            <a:off x="614855" y="1458310"/>
            <a:ext cx="10962290" cy="394137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48FE12-31B0-DAD7-1C5A-245FAF1A33B3}"/>
              </a:ext>
            </a:extLst>
          </p:cNvPr>
          <p:cNvSpPr txBox="1"/>
          <p:nvPr/>
        </p:nvSpPr>
        <p:spPr>
          <a:xfrm>
            <a:off x="3047172" y="3617844"/>
            <a:ext cx="609765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dirty="0">
                <a:solidFill>
                  <a:srgbClr val="C8692B"/>
                </a:solidFill>
              </a:rPr>
              <a:t>“</a:t>
            </a:r>
            <a:r>
              <a:rPr lang="en-US" b="1" dirty="0">
                <a:solidFill>
                  <a:srgbClr val="C8692B"/>
                </a:solidFill>
              </a:rPr>
              <a:t>57% of structures </a:t>
            </a:r>
            <a:r>
              <a:rPr lang="en-US" dirty="0">
                <a:solidFill>
                  <a:srgbClr val="C8692B"/>
                </a:solidFill>
              </a:rPr>
              <a:t>(homes, schools, hospitals, office buildings, etc.) are </a:t>
            </a:r>
            <a:r>
              <a:rPr lang="en-US" b="1" dirty="0">
                <a:solidFill>
                  <a:srgbClr val="C8692B"/>
                </a:solidFill>
              </a:rPr>
              <a:t>located in hazard hotspots</a:t>
            </a:r>
            <a:r>
              <a:rPr lang="en-US" dirty="0">
                <a:solidFill>
                  <a:srgbClr val="C8692B"/>
                </a:solidFill>
              </a:rPr>
              <a:t>, which represent only a third of CONUS area, and </a:t>
            </a:r>
            <a:r>
              <a:rPr lang="en-US" b="1" dirty="0">
                <a:solidFill>
                  <a:srgbClr val="C8692B"/>
                </a:solidFill>
              </a:rPr>
              <a:t>∼1.5 million buildings </a:t>
            </a:r>
            <a:r>
              <a:rPr lang="en-US" dirty="0">
                <a:solidFill>
                  <a:srgbClr val="C8692B"/>
                </a:solidFill>
              </a:rPr>
              <a:t>lie in hotspots for </a:t>
            </a:r>
            <a:r>
              <a:rPr lang="en-US" b="1" dirty="0">
                <a:solidFill>
                  <a:srgbClr val="C8692B"/>
                </a:solidFill>
              </a:rPr>
              <a:t>two or more hazards</a:t>
            </a:r>
            <a:r>
              <a:rPr lang="en-US" dirty="0">
                <a:solidFill>
                  <a:srgbClr val="C8692B"/>
                </a:solidFill>
              </a:rPr>
              <a:t>”</a:t>
            </a: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	</a:t>
            </a:r>
          </a:p>
          <a:p>
            <a:pPr marL="0" indent="0" algn="r">
              <a:buNone/>
            </a:pPr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Iglesias et al. (2023)</a:t>
            </a:r>
          </a:p>
        </p:txBody>
      </p:sp>
    </p:spTree>
    <p:extLst>
      <p:ext uri="{BB962C8B-B14F-4D97-AF65-F5344CB8AC3E}">
        <p14:creationId xmlns:p14="http://schemas.microsoft.com/office/powerpoint/2010/main" val="324040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B54F42-2192-B3C0-C6E5-2A4E61F079CD}"/>
              </a:ext>
            </a:extLst>
          </p:cNvPr>
          <p:cNvSpPr/>
          <p:nvPr/>
        </p:nvSpPr>
        <p:spPr>
          <a:xfrm>
            <a:off x="354055" y="734487"/>
            <a:ext cx="1157240" cy="801747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Download PlanetScope SuperDove (8-bands)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71F47B-F2B9-FE13-DD65-7D672DC6D356}"/>
              </a:ext>
            </a:extLst>
          </p:cNvPr>
          <p:cNvSpPr/>
          <p:nvPr/>
        </p:nvSpPr>
        <p:spPr>
          <a:xfrm>
            <a:off x="251792" y="636103"/>
            <a:ext cx="3617843" cy="41915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C975C-753A-DF42-29AD-6037228D0780}"/>
              </a:ext>
            </a:extLst>
          </p:cNvPr>
          <p:cNvSpPr txBox="1"/>
          <p:nvPr/>
        </p:nvSpPr>
        <p:spPr>
          <a:xfrm>
            <a:off x="251792" y="259861"/>
            <a:ext cx="181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Data Preparation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51DA8-F012-1F25-BEF2-1E06FD42C026}"/>
              </a:ext>
            </a:extLst>
          </p:cNvPr>
          <p:cNvSpPr/>
          <p:nvPr/>
        </p:nvSpPr>
        <p:spPr>
          <a:xfrm>
            <a:off x="4378239" y="1027600"/>
            <a:ext cx="3445565" cy="471864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123BC-1083-FD0F-F898-FB711C6F36F6}"/>
              </a:ext>
            </a:extLst>
          </p:cNvPr>
          <p:cNvSpPr txBox="1"/>
          <p:nvPr/>
        </p:nvSpPr>
        <p:spPr>
          <a:xfrm>
            <a:off x="4359415" y="381269"/>
            <a:ext cx="3250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Spectral Mixture Analysis (SMA)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-Training Data Selection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D968F7-5F26-179A-465C-6392A37930F7}"/>
              </a:ext>
            </a:extLst>
          </p:cNvPr>
          <p:cNvSpPr/>
          <p:nvPr/>
        </p:nvSpPr>
        <p:spPr>
          <a:xfrm>
            <a:off x="8321380" y="1776071"/>
            <a:ext cx="3445565" cy="446776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10749-F1BA-C143-D7C7-86D811D41FB4}"/>
              </a:ext>
            </a:extLst>
          </p:cNvPr>
          <p:cNvSpPr txBox="1"/>
          <p:nvPr/>
        </p:nvSpPr>
        <p:spPr>
          <a:xfrm>
            <a:off x="8321380" y="1406740"/>
            <a:ext cx="281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Classification and Summary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A8A139-E32D-7345-3C47-A926AC8ABAA5}"/>
              </a:ext>
            </a:extLst>
          </p:cNvPr>
          <p:cNvSpPr/>
          <p:nvPr/>
        </p:nvSpPr>
        <p:spPr>
          <a:xfrm>
            <a:off x="1716974" y="734486"/>
            <a:ext cx="967408" cy="801747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Zillow ZTRAX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EDE0C4-B59F-5901-719B-C7B650EFE8BC}"/>
              </a:ext>
            </a:extLst>
          </p:cNvPr>
          <p:cNvSpPr/>
          <p:nvPr/>
        </p:nvSpPr>
        <p:spPr>
          <a:xfrm>
            <a:off x="2815089" y="734485"/>
            <a:ext cx="967408" cy="801747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Open Street Map (OSM) Building Footprints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479413-4E0B-C0FF-41B6-8A9D1DB7CFC8}"/>
              </a:ext>
            </a:extLst>
          </p:cNvPr>
          <p:cNvSpPr/>
          <p:nvPr/>
        </p:nvSpPr>
        <p:spPr>
          <a:xfrm>
            <a:off x="2033150" y="1980405"/>
            <a:ext cx="1572045" cy="801746"/>
          </a:xfrm>
          <a:prstGeom prst="ellipse">
            <a:avLst/>
          </a:prstGeom>
          <a:gradFill flip="none" rotWithShape="1">
            <a:gsLst>
              <a:gs pos="0">
                <a:srgbClr val="A097C9">
                  <a:tint val="66000"/>
                  <a:satMod val="160000"/>
                </a:srgbClr>
              </a:gs>
              <a:gs pos="50000">
                <a:srgbClr val="A097C9">
                  <a:tint val="44500"/>
                  <a:satMod val="160000"/>
                </a:srgbClr>
              </a:gs>
              <a:gs pos="100000">
                <a:srgbClr val="A097C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Building footprints w/ joined Zillow attr.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1825CA5-817B-B41F-E40D-77B7A0620CE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2287839" y="1449071"/>
            <a:ext cx="444172" cy="618495"/>
          </a:xfrm>
          <a:prstGeom prst="bentConnector3">
            <a:avLst>
              <a:gd name="adj1" fmla="val 50000"/>
            </a:avLst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CC33C95-6AC6-0955-6EFB-C38D9899F32C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5400000">
            <a:off x="2836897" y="1518508"/>
            <a:ext cx="444173" cy="479620"/>
          </a:xfrm>
          <a:prstGeom prst="bentConnector3">
            <a:avLst>
              <a:gd name="adj1" fmla="val 50000"/>
            </a:avLst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542258-ADDE-0C5F-9B33-228580CC3CEA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>
            <a:off x="932675" y="1536234"/>
            <a:ext cx="173339" cy="32724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04E519F-68DD-2E30-ABD7-1DBF0ED0D9E7}"/>
              </a:ext>
            </a:extLst>
          </p:cNvPr>
          <p:cNvSpPr/>
          <p:nvPr/>
        </p:nvSpPr>
        <p:spPr>
          <a:xfrm>
            <a:off x="319991" y="1863480"/>
            <a:ext cx="1572045" cy="622571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Image composite &amp; color balancing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C11B31-5B00-434C-4806-3E9F6CBBCF1B}"/>
              </a:ext>
            </a:extLst>
          </p:cNvPr>
          <p:cNvCxnSpPr>
            <a:cxnSpLocks/>
            <a:stCxn id="35" idx="4"/>
            <a:endCxn id="49" idx="0"/>
          </p:cNvCxnSpPr>
          <p:nvPr/>
        </p:nvCxnSpPr>
        <p:spPr>
          <a:xfrm flipH="1">
            <a:off x="930952" y="2486051"/>
            <a:ext cx="175062" cy="27756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7DAFCC2-2315-4F90-5C89-EE05BB149384}"/>
              </a:ext>
            </a:extLst>
          </p:cNvPr>
          <p:cNvSpPr/>
          <p:nvPr/>
        </p:nvSpPr>
        <p:spPr>
          <a:xfrm>
            <a:off x="382968" y="2763611"/>
            <a:ext cx="1095967" cy="701500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Calculate spectral indices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533D11-38E9-6E12-830D-360BF115A4E0}"/>
              </a:ext>
            </a:extLst>
          </p:cNvPr>
          <p:cNvSpPr/>
          <p:nvPr/>
        </p:nvSpPr>
        <p:spPr>
          <a:xfrm>
            <a:off x="448971" y="4008150"/>
            <a:ext cx="967408" cy="659570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13-band image stack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60C11A-E01C-EA15-2A75-335F35B14FEB}"/>
              </a:ext>
            </a:extLst>
          </p:cNvPr>
          <p:cNvCxnSpPr>
            <a:cxnSpLocks/>
            <a:stCxn id="49" idx="4"/>
            <a:endCxn id="25" idx="0"/>
          </p:cNvCxnSpPr>
          <p:nvPr/>
        </p:nvCxnSpPr>
        <p:spPr>
          <a:xfrm>
            <a:off x="930952" y="3465111"/>
            <a:ext cx="1723" cy="54303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F8802E0-03E2-273E-3D03-A126B066AF9B}"/>
              </a:ext>
            </a:extLst>
          </p:cNvPr>
          <p:cNvSpPr/>
          <p:nvPr/>
        </p:nvSpPr>
        <p:spPr>
          <a:xfrm>
            <a:off x="1681311" y="503835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CAF9D2-F8A3-49BA-A38C-C091CB7D7E0E}"/>
              </a:ext>
            </a:extLst>
          </p:cNvPr>
          <p:cNvSpPr/>
          <p:nvPr/>
        </p:nvSpPr>
        <p:spPr>
          <a:xfrm>
            <a:off x="5706123" y="578570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0800CF-3BA3-410E-6F47-0D42B2700AEF}"/>
              </a:ext>
            </a:extLst>
          </p:cNvPr>
          <p:cNvSpPr/>
          <p:nvPr/>
        </p:nvSpPr>
        <p:spPr>
          <a:xfrm>
            <a:off x="9914961" y="6139650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5001310-F71E-8B35-5136-081CEC86B52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869635" y="2731871"/>
            <a:ext cx="508604" cy="6550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E812D785-9DFE-B31A-4B51-7170CFE9D84C}"/>
              </a:ext>
            </a:extLst>
          </p:cNvPr>
          <p:cNvSpPr/>
          <p:nvPr/>
        </p:nvSpPr>
        <p:spPr>
          <a:xfrm>
            <a:off x="1742874" y="3042520"/>
            <a:ext cx="1825166" cy="701500"/>
          </a:xfrm>
          <a:prstGeom prst="ellipse">
            <a:avLst/>
          </a:prstGeom>
          <a:gradFill flip="none" rotWithShape="1">
            <a:gsLst>
              <a:gs pos="0">
                <a:srgbClr val="A097C9">
                  <a:tint val="66000"/>
                  <a:satMod val="160000"/>
                </a:srgbClr>
              </a:gs>
              <a:gs pos="50000">
                <a:srgbClr val="A097C9">
                  <a:tint val="44500"/>
                  <a:satMod val="160000"/>
                </a:srgbClr>
              </a:gs>
              <a:gs pos="100000">
                <a:srgbClr val="A097C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Filter for attr. completeness (roof material type)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C38CEC-D71A-88EB-A10A-53E673D89391}"/>
              </a:ext>
            </a:extLst>
          </p:cNvPr>
          <p:cNvCxnSpPr>
            <a:cxnSpLocks/>
            <a:stCxn id="16" idx="4"/>
            <a:endCxn id="52" idx="0"/>
          </p:cNvCxnSpPr>
          <p:nvPr/>
        </p:nvCxnSpPr>
        <p:spPr>
          <a:xfrm flipH="1">
            <a:off x="2655457" y="2782151"/>
            <a:ext cx="163716" cy="260369"/>
          </a:xfrm>
          <a:prstGeom prst="straightConnector1">
            <a:avLst/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17D79FC-EDA5-5911-612F-D3BFAE6B71E4}"/>
              </a:ext>
            </a:extLst>
          </p:cNvPr>
          <p:cNvSpPr/>
          <p:nvPr/>
        </p:nvSpPr>
        <p:spPr>
          <a:xfrm>
            <a:off x="2029877" y="4008150"/>
            <a:ext cx="1414873" cy="655408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Combined building footprints w/ attributes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A6616-0078-62FA-223F-2B33656AB08F}"/>
              </a:ext>
            </a:extLst>
          </p:cNvPr>
          <p:cNvCxnSpPr>
            <a:cxnSpLocks/>
            <a:stCxn id="52" idx="4"/>
            <a:endCxn id="72" idx="0"/>
          </p:cNvCxnSpPr>
          <p:nvPr/>
        </p:nvCxnSpPr>
        <p:spPr>
          <a:xfrm>
            <a:off x="2655457" y="3744020"/>
            <a:ext cx="81857" cy="264130"/>
          </a:xfrm>
          <a:prstGeom prst="straightConnector1">
            <a:avLst/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6E26C58-4546-C353-88A0-C133F460069A}"/>
              </a:ext>
            </a:extLst>
          </p:cNvPr>
          <p:cNvSpPr/>
          <p:nvPr/>
        </p:nvSpPr>
        <p:spPr>
          <a:xfrm>
            <a:off x="4557631" y="1143279"/>
            <a:ext cx="967408" cy="659570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13-band image stack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CB60D9-E998-BB16-D9C1-BE4B686A96A6}"/>
              </a:ext>
            </a:extLst>
          </p:cNvPr>
          <p:cNvSpPr/>
          <p:nvPr/>
        </p:nvSpPr>
        <p:spPr>
          <a:xfrm>
            <a:off x="6150475" y="1160244"/>
            <a:ext cx="1414873" cy="655408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Combined building footprints w/ Zillow attributes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8A958C2-F240-0100-4359-58A2F5D926C5}"/>
              </a:ext>
            </a:extLst>
          </p:cNvPr>
          <p:cNvSpPr/>
          <p:nvPr/>
        </p:nvSpPr>
        <p:spPr>
          <a:xfrm>
            <a:off x="6018254" y="2014160"/>
            <a:ext cx="1679313" cy="548813"/>
          </a:xfrm>
          <a:prstGeom prst="ellipse">
            <a:avLst/>
          </a:prstGeom>
          <a:gradFill flip="none" rotWithShape="1">
            <a:gsLst>
              <a:gs pos="0">
                <a:srgbClr val="A097C9">
                  <a:tint val="66000"/>
                  <a:satMod val="160000"/>
                </a:srgbClr>
              </a:gs>
              <a:gs pos="50000">
                <a:srgbClr val="A097C9">
                  <a:tint val="44500"/>
                  <a:satMod val="160000"/>
                </a:srgbClr>
              </a:gs>
              <a:gs pos="100000">
                <a:srgbClr val="A097C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Rasterize by roof cover code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8E604CC-1732-9019-ECD2-D86286172A98}"/>
              </a:ext>
            </a:extLst>
          </p:cNvPr>
          <p:cNvSpPr/>
          <p:nvPr/>
        </p:nvSpPr>
        <p:spPr>
          <a:xfrm>
            <a:off x="5214468" y="2712735"/>
            <a:ext cx="1028657" cy="659570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Mask image stack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9E51DD-C7FE-B4E5-3A72-1B412A2AF1F1}"/>
              </a:ext>
            </a:extLst>
          </p:cNvPr>
          <p:cNvSpPr/>
          <p:nvPr/>
        </p:nvSpPr>
        <p:spPr>
          <a:xfrm>
            <a:off x="251792" y="629193"/>
            <a:ext cx="3617843" cy="4191535"/>
          </a:xfrm>
          <a:prstGeom prst="rect">
            <a:avLst/>
          </a:prstGeom>
          <a:solidFill>
            <a:schemeClr val="bg1">
              <a:alpha val="5954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55C3EC41-1D79-D7E2-F54D-3720E4B00CAC}"/>
              </a:ext>
            </a:extLst>
          </p:cNvPr>
          <p:cNvCxnSpPr>
            <a:cxnSpLocks/>
            <a:stCxn id="5" idx="4"/>
            <a:endCxn id="6" idx="6"/>
          </p:cNvCxnSpPr>
          <p:nvPr/>
        </p:nvCxnSpPr>
        <p:spPr>
          <a:xfrm rot="5400000">
            <a:off x="6310745" y="2495353"/>
            <a:ext cx="479547" cy="61478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E8AE5DF-4835-A712-F802-1183C846C094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 flipH="1">
            <a:off x="6857911" y="1815652"/>
            <a:ext cx="1" cy="1985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F0299422-25B0-29A8-C9E8-45AE3CE54E0C}"/>
              </a:ext>
            </a:extLst>
          </p:cNvPr>
          <p:cNvCxnSpPr>
            <a:cxnSpLocks/>
            <a:stCxn id="2" idx="2"/>
            <a:endCxn id="6" idx="2"/>
          </p:cNvCxnSpPr>
          <p:nvPr/>
        </p:nvCxnSpPr>
        <p:spPr>
          <a:xfrm rot="16200000" flipH="1">
            <a:off x="4508066" y="2336117"/>
            <a:ext cx="1239671" cy="173133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175385D0-BF82-6DA5-BBEF-1E31A49D1C39}"/>
              </a:ext>
            </a:extLst>
          </p:cNvPr>
          <p:cNvSpPr/>
          <p:nvPr/>
        </p:nvSpPr>
        <p:spPr>
          <a:xfrm>
            <a:off x="4649152" y="2085461"/>
            <a:ext cx="746082" cy="584289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MNF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296D5751-33C2-5224-AA7C-75F9FC916458}"/>
              </a:ext>
            </a:extLst>
          </p:cNvPr>
          <p:cNvSpPr/>
          <p:nvPr/>
        </p:nvSpPr>
        <p:spPr>
          <a:xfrm>
            <a:off x="6191619" y="3285752"/>
            <a:ext cx="1427107" cy="584289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Endmember selection (PPI)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962AAD-974A-BF5F-CA31-2EE1CF9741AD}"/>
              </a:ext>
            </a:extLst>
          </p:cNvPr>
          <p:cNvSpPr/>
          <p:nvPr/>
        </p:nvSpPr>
        <p:spPr>
          <a:xfrm>
            <a:off x="4879415" y="4903728"/>
            <a:ext cx="967408" cy="659570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Abundance Maps</a:t>
            </a: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154955D3-4714-77CF-EAB6-8E3DA3CB6E97}"/>
              </a:ext>
            </a:extLst>
          </p:cNvPr>
          <p:cNvSpPr/>
          <p:nvPr/>
        </p:nvSpPr>
        <p:spPr>
          <a:xfrm>
            <a:off x="4521662" y="3536652"/>
            <a:ext cx="1427107" cy="997977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Fully Constrained Least Squares (FCLS) LSMA</a:t>
            </a:r>
          </a:p>
        </p:txBody>
      </p:sp>
      <p:cxnSp>
        <p:nvCxnSpPr>
          <p:cNvPr id="93" name="Elbow Connector 92">
            <a:extLst>
              <a:ext uri="{FF2B5EF4-FFF2-40B4-BE49-F238E27FC236}">
                <a16:creationId xmlns:a16="http://schemas.microsoft.com/office/drawing/2014/main" id="{EA587E97-A259-DB6B-9C43-DA435AF975B9}"/>
              </a:ext>
            </a:extLst>
          </p:cNvPr>
          <p:cNvCxnSpPr>
            <a:cxnSpLocks/>
            <a:stCxn id="6" idx="4"/>
            <a:endCxn id="71" idx="2"/>
          </p:cNvCxnSpPr>
          <p:nvPr/>
        </p:nvCxnSpPr>
        <p:spPr>
          <a:xfrm rot="16200000" flipH="1">
            <a:off x="5857412" y="3243690"/>
            <a:ext cx="205592" cy="46282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>
            <a:extLst>
              <a:ext uri="{FF2B5EF4-FFF2-40B4-BE49-F238E27FC236}">
                <a16:creationId xmlns:a16="http://schemas.microsoft.com/office/drawing/2014/main" id="{86F85E93-B923-E68F-43C1-F57D5164A3CA}"/>
              </a:ext>
            </a:extLst>
          </p:cNvPr>
          <p:cNvCxnSpPr>
            <a:cxnSpLocks/>
            <a:stCxn id="71" idx="4"/>
            <a:endCxn id="92" idx="6"/>
          </p:cNvCxnSpPr>
          <p:nvPr/>
        </p:nvCxnSpPr>
        <p:spPr>
          <a:xfrm rot="5400000">
            <a:off x="6344171" y="3474639"/>
            <a:ext cx="165600" cy="95640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>
            <a:extLst>
              <a:ext uri="{FF2B5EF4-FFF2-40B4-BE49-F238E27FC236}">
                <a16:creationId xmlns:a16="http://schemas.microsoft.com/office/drawing/2014/main" id="{D99FF58B-E999-EBFA-B9A1-5B0415D84A4A}"/>
              </a:ext>
            </a:extLst>
          </p:cNvPr>
          <p:cNvCxnSpPr>
            <a:cxnSpLocks/>
            <a:stCxn id="92" idx="4"/>
            <a:endCxn id="73" idx="1"/>
          </p:cNvCxnSpPr>
          <p:nvPr/>
        </p:nvCxnSpPr>
        <p:spPr>
          <a:xfrm rot="5400000">
            <a:off x="4707874" y="4706171"/>
            <a:ext cx="698884" cy="355801"/>
          </a:xfrm>
          <a:prstGeom prst="bentConnector4">
            <a:avLst>
              <a:gd name="adj1" fmla="val 26406"/>
              <a:gd name="adj2" fmla="val 1642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Rectangle 121">
            <a:extLst>
              <a:ext uri="{FF2B5EF4-FFF2-40B4-BE49-F238E27FC236}">
                <a16:creationId xmlns:a16="http://schemas.microsoft.com/office/drawing/2014/main" id="{2258CA68-9B7A-CE93-D044-9AEF6C6253E5}"/>
              </a:ext>
            </a:extLst>
          </p:cNvPr>
          <p:cNvSpPr/>
          <p:nvPr/>
        </p:nvSpPr>
        <p:spPr>
          <a:xfrm>
            <a:off x="6254707" y="4839473"/>
            <a:ext cx="1427108" cy="769393"/>
          </a:xfrm>
          <a:prstGeom prst="rect">
            <a:avLst/>
          </a:prstGeom>
          <a:solidFill>
            <a:srgbClr val="A097C9">
              <a:tint val="66000"/>
              <a:satMod val="1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Filter footprints where material abundance &gt; .90</a:t>
            </a:r>
          </a:p>
        </p:txBody>
      </p: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C5BE0BCB-FE80-EAB3-983F-ED9992A9F75C}"/>
              </a:ext>
            </a:extLst>
          </p:cNvPr>
          <p:cNvCxnSpPr>
            <a:cxnSpLocks/>
            <a:stCxn id="73" idx="3"/>
            <a:endCxn id="122" idx="1"/>
          </p:cNvCxnSpPr>
          <p:nvPr/>
        </p:nvCxnSpPr>
        <p:spPr>
          <a:xfrm flipV="1">
            <a:off x="5846823" y="5224170"/>
            <a:ext cx="407884" cy="9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A23A285E-C014-E694-684F-9D74D508F3D5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823804" y="3386922"/>
            <a:ext cx="497576" cy="62303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47021D52-F813-CEDB-A4B5-081C399D7E92}"/>
              </a:ext>
            </a:extLst>
          </p:cNvPr>
          <p:cNvSpPr/>
          <p:nvPr/>
        </p:nvSpPr>
        <p:spPr>
          <a:xfrm>
            <a:off x="4378238" y="1012982"/>
            <a:ext cx="3445565" cy="4718643"/>
          </a:xfrm>
          <a:prstGeom prst="rect">
            <a:avLst/>
          </a:prstGeom>
          <a:solidFill>
            <a:schemeClr val="bg1">
              <a:alpha val="59542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314588-5572-3C1C-85BF-B348B931C052}"/>
              </a:ext>
            </a:extLst>
          </p:cNvPr>
          <p:cNvSpPr/>
          <p:nvPr/>
        </p:nvSpPr>
        <p:spPr>
          <a:xfrm>
            <a:off x="8485257" y="1900213"/>
            <a:ext cx="1427108" cy="769393"/>
          </a:xfrm>
          <a:prstGeom prst="rect">
            <a:avLst/>
          </a:prstGeom>
          <a:solidFill>
            <a:srgbClr val="A097C9">
              <a:tint val="66000"/>
              <a:satMod val="1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Filtered footprint data (training)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84790B9-4ADA-0611-CFF2-BB51EC3342B2}"/>
              </a:ext>
            </a:extLst>
          </p:cNvPr>
          <p:cNvSpPr/>
          <p:nvPr/>
        </p:nvSpPr>
        <p:spPr>
          <a:xfrm>
            <a:off x="9772704" y="3042519"/>
            <a:ext cx="1679313" cy="548813"/>
          </a:xfrm>
          <a:prstGeom prst="ellipse">
            <a:avLst/>
          </a:prstGeom>
          <a:gradFill flip="none" rotWithShape="1">
            <a:gsLst>
              <a:gs pos="0">
                <a:srgbClr val="A097C9">
                  <a:tint val="66000"/>
                  <a:satMod val="160000"/>
                </a:srgbClr>
              </a:gs>
              <a:gs pos="50000">
                <a:srgbClr val="A097C9">
                  <a:tint val="44500"/>
                  <a:satMod val="160000"/>
                </a:srgbClr>
              </a:gs>
              <a:gs pos="100000">
                <a:srgbClr val="A097C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Extract spectral information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B26D934-DB5E-BF0D-BEB1-7AB45EE2D1A9}"/>
              </a:ext>
            </a:extLst>
          </p:cNvPr>
          <p:cNvSpPr/>
          <p:nvPr/>
        </p:nvSpPr>
        <p:spPr>
          <a:xfrm>
            <a:off x="8832181" y="3712562"/>
            <a:ext cx="1679313" cy="773569"/>
          </a:xfrm>
          <a:prstGeom prst="ellipse">
            <a:avLst/>
          </a:prstGeom>
          <a:gradFill flip="none" rotWithShape="1">
            <a:gsLst>
              <a:gs pos="0">
                <a:srgbClr val="A097C9">
                  <a:tint val="66000"/>
                  <a:satMod val="160000"/>
                </a:srgbClr>
              </a:gs>
              <a:gs pos="50000">
                <a:srgbClr val="A097C9">
                  <a:tint val="44500"/>
                  <a:satMod val="160000"/>
                </a:srgbClr>
              </a:gs>
              <a:gs pos="100000">
                <a:srgbClr val="A097C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Split into train/test/ validation sets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E8412FF-8F29-0A4B-D489-834FF09F7016}"/>
              </a:ext>
            </a:extLst>
          </p:cNvPr>
          <p:cNvSpPr/>
          <p:nvPr/>
        </p:nvSpPr>
        <p:spPr>
          <a:xfrm>
            <a:off x="9808564" y="4594084"/>
            <a:ext cx="1643453" cy="584289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CNN (Resnet-18)</a:t>
            </a:r>
          </a:p>
        </p:txBody>
      </p: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37D6DC2F-81BE-56CC-C00D-BAF00D93F07E}"/>
              </a:ext>
            </a:extLst>
          </p:cNvPr>
          <p:cNvCxnSpPr>
            <a:cxnSpLocks/>
            <a:stCxn id="21" idx="2"/>
            <a:endCxn id="27" idx="0"/>
          </p:cNvCxnSpPr>
          <p:nvPr/>
        </p:nvCxnSpPr>
        <p:spPr>
          <a:xfrm rot="16200000" flipH="1">
            <a:off x="9719130" y="2149287"/>
            <a:ext cx="372913" cy="14135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C13EBB7-9910-5229-36E5-4B452F3BE1CE}"/>
              </a:ext>
            </a:extLst>
          </p:cNvPr>
          <p:cNvSpPr/>
          <p:nvPr/>
        </p:nvSpPr>
        <p:spPr>
          <a:xfrm>
            <a:off x="10612361" y="1964369"/>
            <a:ext cx="967408" cy="646534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13-band image stack</a:t>
            </a:r>
          </a:p>
        </p:txBody>
      </p: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B5FB4512-2BF0-C92E-49E7-18A27C3BCCD1}"/>
              </a:ext>
            </a:extLst>
          </p:cNvPr>
          <p:cNvCxnSpPr>
            <a:cxnSpLocks/>
            <a:stCxn id="39" idx="2"/>
            <a:endCxn id="27" idx="0"/>
          </p:cNvCxnSpPr>
          <p:nvPr/>
        </p:nvCxnSpPr>
        <p:spPr>
          <a:xfrm rot="5400000">
            <a:off x="10638405" y="2584859"/>
            <a:ext cx="431616" cy="483704"/>
          </a:xfrm>
          <a:prstGeom prst="bentConnector3">
            <a:avLst>
              <a:gd name="adj1" fmla="val 58045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819751D2-7BC8-1B11-7A40-253245ACD20A}"/>
              </a:ext>
            </a:extLst>
          </p:cNvPr>
          <p:cNvCxnSpPr>
            <a:cxnSpLocks/>
            <a:stCxn id="27" idx="2"/>
            <a:endCxn id="29" idx="0"/>
          </p:cNvCxnSpPr>
          <p:nvPr/>
        </p:nvCxnSpPr>
        <p:spPr>
          <a:xfrm rot="10800000" flipV="1">
            <a:off x="9671838" y="3316926"/>
            <a:ext cx="100866" cy="3956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BA517F57-A15C-4527-B9B1-2FCDCA31EC32}"/>
              </a:ext>
            </a:extLst>
          </p:cNvPr>
          <p:cNvCxnSpPr>
            <a:cxnSpLocks/>
            <a:stCxn id="29" idx="6"/>
            <a:endCxn id="31" idx="0"/>
          </p:cNvCxnSpPr>
          <p:nvPr/>
        </p:nvCxnSpPr>
        <p:spPr>
          <a:xfrm>
            <a:off x="10511494" y="4099347"/>
            <a:ext cx="118797" cy="49473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9FBE8B54-E792-5998-BF69-3A20DDF89AFB}"/>
              </a:ext>
            </a:extLst>
          </p:cNvPr>
          <p:cNvSpPr/>
          <p:nvPr/>
        </p:nvSpPr>
        <p:spPr>
          <a:xfrm>
            <a:off x="9504565" y="5462440"/>
            <a:ext cx="1265143" cy="646534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Classified root material types</a:t>
            </a:r>
          </a:p>
        </p:txBody>
      </p: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492B2353-3633-589A-A02C-D59AEC7DE5B0}"/>
              </a:ext>
            </a:extLst>
          </p:cNvPr>
          <p:cNvCxnSpPr>
            <a:cxnSpLocks/>
            <a:stCxn id="31" idx="4"/>
            <a:endCxn id="62" idx="0"/>
          </p:cNvCxnSpPr>
          <p:nvPr/>
        </p:nvCxnSpPr>
        <p:spPr>
          <a:xfrm rot="5400000">
            <a:off x="10241681" y="5073829"/>
            <a:ext cx="284067" cy="493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35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E05B8-0E38-9B9E-7791-B73EAB20F3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947722"/>
          </a:xfrm>
          <a:solidFill>
            <a:schemeClr val="bg1">
              <a:alpha val="84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Thank you!</a:t>
            </a:r>
            <a:endParaRPr lang="en-US" sz="2400" dirty="0"/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https://github.com/maxwellCcook/opp-urban-fuels/tree/main/rooftop-materials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maxwell.cook@colorado.edu</a:t>
            </a:r>
          </a:p>
        </p:txBody>
      </p:sp>
    </p:spTree>
    <p:extLst>
      <p:ext uri="{BB962C8B-B14F-4D97-AF65-F5344CB8AC3E}">
        <p14:creationId xmlns:p14="http://schemas.microsoft.com/office/powerpoint/2010/main" val="1636205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64C6D5-7933-F3C6-6C7D-0F7FABDA4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2904"/>
            <a:ext cx="10515600" cy="2412191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Characteristics of the 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</a:rPr>
              <a:t>built environment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(e.g., materials flammability, arrangement of structures)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influence the outcomes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of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natural and human-made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hazards (e.g., structure loss, emissions from smoke, etc.)</a:t>
            </a:r>
          </a:p>
        </p:txBody>
      </p:sp>
    </p:spTree>
    <p:extLst>
      <p:ext uri="{BB962C8B-B14F-4D97-AF65-F5344CB8AC3E}">
        <p14:creationId xmlns:p14="http://schemas.microsoft.com/office/powerpoint/2010/main" val="187256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64C6D5-7933-F3C6-6C7D-0F7FABDA41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5286" y="962539"/>
            <a:ext cx="5794513" cy="1527175"/>
          </a:xfrm>
        </p:spPr>
        <p:txBody>
          <a:bodyPr numCol="1">
            <a:normAutofit/>
          </a:bodyPr>
          <a:lstStyle/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Extensive research has been done quantifying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vegetative fuel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on the landscape.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72DC61-024A-F2F1-84C3-8F83245BAA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3" y="962539"/>
            <a:ext cx="5410198" cy="163319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Less has been done to understand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urban fuel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landscape.</a:t>
            </a:r>
          </a:p>
          <a:p>
            <a:endParaRPr lang="en-US" dirty="0"/>
          </a:p>
        </p:txBody>
      </p:sp>
      <p:pic>
        <p:nvPicPr>
          <p:cNvPr id="1026" name="Picture 2" descr="As Danger Season Begins, Congress Must Pass Stronger Wildfire Policies -  Union of Concerned Scientists">
            <a:extLst>
              <a:ext uri="{FF2B5EF4-FFF2-40B4-BE49-F238E27FC236}">
                <a16:creationId xmlns:a16="http://schemas.microsoft.com/office/drawing/2014/main" id="{F42FF61F-4094-8A5F-575A-8D842AA9C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0" y="2570077"/>
            <a:ext cx="5194851" cy="31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lorado wildfire: Marshall fire may have destroyed 1,000 homes in Boulder  County, officials say">
            <a:extLst>
              <a:ext uri="{FF2B5EF4-FFF2-40B4-BE49-F238E27FC236}">
                <a16:creationId xmlns:a16="http://schemas.microsoft.com/office/drawing/2014/main" id="{620CDBC4-7D2A-BE77-D68B-3B4F0C2E5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0" y="2574898"/>
            <a:ext cx="4686930" cy="3121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17DC1E-D947-EF3C-B20B-7314ECC6EF62}"/>
              </a:ext>
            </a:extLst>
          </p:cNvPr>
          <p:cNvSpPr txBox="1"/>
          <p:nvPr/>
        </p:nvSpPr>
        <p:spPr>
          <a:xfrm>
            <a:off x="6643680" y="5723267"/>
            <a:ext cx="35349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www.denverpost.com</a:t>
            </a:r>
            <a:r>
              <a:rPr lang="en-US" sz="800" dirty="0"/>
              <a:t>/2021/12/31/</a:t>
            </a:r>
            <a:r>
              <a:rPr lang="en-US" sz="800" dirty="0" err="1"/>
              <a:t>marshall</a:t>
            </a:r>
            <a:r>
              <a:rPr lang="en-US" sz="800" dirty="0"/>
              <a:t>-fire-boulder-county-</a:t>
            </a:r>
            <a:r>
              <a:rPr lang="en-US" sz="800" dirty="0" err="1"/>
              <a:t>friday</a:t>
            </a:r>
            <a:r>
              <a:rPr lang="en-US" sz="800" dirty="0"/>
              <a:t>/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3A031D-DE83-B238-7342-DCEE16AEF437}"/>
              </a:ext>
            </a:extLst>
          </p:cNvPr>
          <p:cNvSpPr txBox="1"/>
          <p:nvPr/>
        </p:nvSpPr>
        <p:spPr>
          <a:xfrm>
            <a:off x="353470" y="5711685"/>
            <a:ext cx="519485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blog.ucsusa.org</a:t>
            </a:r>
            <a:r>
              <a:rPr lang="en-US" sz="800" dirty="0"/>
              <a:t>/</a:t>
            </a:r>
            <a:r>
              <a:rPr lang="en-US" sz="800" dirty="0" err="1"/>
              <a:t>shana-udvardy</a:t>
            </a:r>
            <a:r>
              <a:rPr lang="en-US" sz="800" dirty="0"/>
              <a:t>/as-danger-season-begins-congress-must-pass-stronger-wildfire-policies/</a:t>
            </a: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31558FA5-9733-7325-AD12-08FB436E50E5}"/>
              </a:ext>
            </a:extLst>
          </p:cNvPr>
          <p:cNvSpPr txBox="1">
            <a:spLocks/>
          </p:cNvSpPr>
          <p:nvPr/>
        </p:nvSpPr>
        <p:spPr>
          <a:xfrm>
            <a:off x="113982" y="226317"/>
            <a:ext cx="3194297" cy="314693"/>
          </a:xfrm>
          <a:prstGeom prst="rect">
            <a:avLst/>
          </a:prstGeom>
        </p:spPr>
        <p:txBody>
          <a:bodyPr vert="horz" lIns="91440" tIns="45720" rIns="91440" bIns="45720" numCol="1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200" dirty="0">
                <a:solidFill>
                  <a:srgbClr val="777777"/>
                </a:solidFill>
              </a:rPr>
              <a:t>In the context of wildfire 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36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FD042-06B5-A136-338B-58F1EDCAA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1383"/>
            <a:ext cx="10515600" cy="3475234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Wildfire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is one application (admittedly, my personal focus), but other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human-caused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disasters such as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nuclear war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(a specific interest of the OPP project) require a better understanding of the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flammability of our built environment.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239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FD042-06B5-A136-338B-58F1EDCAA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366"/>
            <a:ext cx="10515600" cy="427405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 algn="ctr">
              <a:lnSpc>
                <a:spcPct val="150000"/>
              </a:lnSpc>
              <a:buNone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Roofing materials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present a unique opportunity to leverage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remote sensing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technologies to </a:t>
            </a: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map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 one important characteristics of the built environment.</a:t>
            </a:r>
          </a:p>
        </p:txBody>
      </p:sp>
    </p:spTree>
    <p:extLst>
      <p:ext uri="{BB962C8B-B14F-4D97-AF65-F5344CB8AC3E}">
        <p14:creationId xmlns:p14="http://schemas.microsoft.com/office/powerpoint/2010/main" val="26153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835F26B-6319-F03A-48C0-73F17926DCEE}"/>
              </a:ext>
            </a:extLst>
          </p:cNvPr>
          <p:cNvSpPr/>
          <p:nvPr/>
        </p:nvSpPr>
        <p:spPr>
          <a:xfrm>
            <a:off x="649357" y="3429000"/>
            <a:ext cx="10840278" cy="2346767"/>
          </a:xfrm>
          <a:prstGeom prst="rect">
            <a:avLst/>
          </a:prstGeom>
          <a:solidFill>
            <a:schemeClr val="bg1">
              <a:alpha val="8690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E8979-2E86-4C68-4896-B8213851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750D1-0C8E-9519-25FE-FF204DD5C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Develop methods, with D.C. as a case study, to identify roofing material type using a combination of building footprints, Zillow ZTRAX information, and PlanetScope multispectral imagery.</a:t>
            </a:r>
          </a:p>
        </p:txBody>
      </p:sp>
    </p:spTree>
    <p:extLst>
      <p:ext uri="{BB962C8B-B14F-4D97-AF65-F5344CB8AC3E}">
        <p14:creationId xmlns:p14="http://schemas.microsoft.com/office/powerpoint/2010/main" val="113981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B54F42-2192-B3C0-C6E5-2A4E61F079CD}"/>
              </a:ext>
            </a:extLst>
          </p:cNvPr>
          <p:cNvSpPr/>
          <p:nvPr/>
        </p:nvSpPr>
        <p:spPr>
          <a:xfrm>
            <a:off x="354055" y="734487"/>
            <a:ext cx="1157240" cy="801747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Download PlanetScope SuperDove (8-bands)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71F47B-F2B9-FE13-DD65-7D672DC6D356}"/>
              </a:ext>
            </a:extLst>
          </p:cNvPr>
          <p:cNvSpPr/>
          <p:nvPr/>
        </p:nvSpPr>
        <p:spPr>
          <a:xfrm>
            <a:off x="251792" y="636103"/>
            <a:ext cx="3617843" cy="419153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C975C-753A-DF42-29AD-6037228D0780}"/>
              </a:ext>
            </a:extLst>
          </p:cNvPr>
          <p:cNvSpPr txBox="1"/>
          <p:nvPr/>
        </p:nvSpPr>
        <p:spPr>
          <a:xfrm>
            <a:off x="251792" y="259861"/>
            <a:ext cx="1813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Data Preparation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B51DA8-F012-1F25-BEF2-1E06FD42C026}"/>
              </a:ext>
            </a:extLst>
          </p:cNvPr>
          <p:cNvSpPr/>
          <p:nvPr/>
        </p:nvSpPr>
        <p:spPr>
          <a:xfrm>
            <a:off x="4608877" y="1278480"/>
            <a:ext cx="3141661" cy="39358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E123BC-1083-FD0F-F898-FB711C6F36F6}"/>
              </a:ext>
            </a:extLst>
          </p:cNvPr>
          <p:cNvSpPr txBox="1"/>
          <p:nvPr/>
        </p:nvSpPr>
        <p:spPr>
          <a:xfrm>
            <a:off x="4628727" y="612572"/>
            <a:ext cx="32501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Spectral Mixture Analysis (SMA)</a:t>
            </a:r>
          </a:p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-Training Data Selection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1D968F7-5F26-179A-465C-6392A37930F7}"/>
              </a:ext>
            </a:extLst>
          </p:cNvPr>
          <p:cNvSpPr/>
          <p:nvPr/>
        </p:nvSpPr>
        <p:spPr>
          <a:xfrm>
            <a:off x="8321380" y="1776072"/>
            <a:ext cx="3445565" cy="39358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F10749-F1BA-C143-D7C7-86D811D41FB4}"/>
              </a:ext>
            </a:extLst>
          </p:cNvPr>
          <p:cNvSpPr txBox="1"/>
          <p:nvPr/>
        </p:nvSpPr>
        <p:spPr>
          <a:xfrm>
            <a:off x="8321380" y="1406740"/>
            <a:ext cx="2814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Classification and Summary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A8A139-E32D-7345-3C47-A926AC8ABAA5}"/>
              </a:ext>
            </a:extLst>
          </p:cNvPr>
          <p:cNvSpPr/>
          <p:nvPr/>
        </p:nvSpPr>
        <p:spPr>
          <a:xfrm>
            <a:off x="1716974" y="734486"/>
            <a:ext cx="967408" cy="801747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Zillow ZTRAX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4EDE0C4-B59F-5901-719B-C7B650EFE8BC}"/>
              </a:ext>
            </a:extLst>
          </p:cNvPr>
          <p:cNvSpPr/>
          <p:nvPr/>
        </p:nvSpPr>
        <p:spPr>
          <a:xfrm>
            <a:off x="2815089" y="734485"/>
            <a:ext cx="967408" cy="801747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Open Street Map (OSM) Building Footprints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B479413-4E0B-C0FF-41B6-8A9D1DB7CFC8}"/>
              </a:ext>
            </a:extLst>
          </p:cNvPr>
          <p:cNvSpPr/>
          <p:nvPr/>
        </p:nvSpPr>
        <p:spPr>
          <a:xfrm>
            <a:off x="2033150" y="1980405"/>
            <a:ext cx="1572045" cy="801746"/>
          </a:xfrm>
          <a:prstGeom prst="ellipse">
            <a:avLst/>
          </a:prstGeom>
          <a:gradFill flip="none" rotWithShape="1">
            <a:gsLst>
              <a:gs pos="0">
                <a:srgbClr val="A097C9">
                  <a:tint val="66000"/>
                  <a:satMod val="160000"/>
                </a:srgbClr>
              </a:gs>
              <a:gs pos="50000">
                <a:srgbClr val="A097C9">
                  <a:tint val="44500"/>
                  <a:satMod val="160000"/>
                </a:srgbClr>
              </a:gs>
              <a:gs pos="100000">
                <a:srgbClr val="A097C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2">
                    <a:lumMod val="25000"/>
                  </a:schemeClr>
                </a:solidFill>
              </a:rPr>
              <a:t>Building footprints w/ joined Zillow attr.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11825CA5-817B-B41F-E40D-77B7A0620CE1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rot="16200000" flipH="1">
            <a:off x="2287839" y="1449071"/>
            <a:ext cx="444172" cy="618495"/>
          </a:xfrm>
          <a:prstGeom prst="bentConnector3">
            <a:avLst>
              <a:gd name="adj1" fmla="val 50000"/>
            </a:avLst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1CC33C95-6AC6-0955-6EFB-C38D9899F32C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rot="5400000">
            <a:off x="2836897" y="1518508"/>
            <a:ext cx="444173" cy="479620"/>
          </a:xfrm>
          <a:prstGeom prst="bentConnector3">
            <a:avLst>
              <a:gd name="adj1" fmla="val 50000"/>
            </a:avLst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E542258-ADDE-0C5F-9B33-228580CC3CEA}"/>
              </a:ext>
            </a:extLst>
          </p:cNvPr>
          <p:cNvCxnSpPr>
            <a:cxnSpLocks/>
            <a:stCxn id="4" idx="2"/>
            <a:endCxn id="35" idx="0"/>
          </p:cNvCxnSpPr>
          <p:nvPr/>
        </p:nvCxnSpPr>
        <p:spPr>
          <a:xfrm>
            <a:off x="932675" y="1536234"/>
            <a:ext cx="173339" cy="327246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E04E519F-68DD-2E30-ABD7-1DBF0ED0D9E7}"/>
              </a:ext>
            </a:extLst>
          </p:cNvPr>
          <p:cNvSpPr/>
          <p:nvPr/>
        </p:nvSpPr>
        <p:spPr>
          <a:xfrm>
            <a:off x="319991" y="1863480"/>
            <a:ext cx="1572045" cy="622571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Image composite &amp; color balancing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9C11B31-5B00-434C-4806-3E9F6CBBCF1B}"/>
              </a:ext>
            </a:extLst>
          </p:cNvPr>
          <p:cNvCxnSpPr>
            <a:cxnSpLocks/>
            <a:stCxn id="35" idx="4"/>
            <a:endCxn id="49" idx="0"/>
          </p:cNvCxnSpPr>
          <p:nvPr/>
        </p:nvCxnSpPr>
        <p:spPr>
          <a:xfrm flipH="1">
            <a:off x="943346" y="2486051"/>
            <a:ext cx="162668" cy="410299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7DAFCC2-2315-4F90-5C89-EE05BB149384}"/>
              </a:ext>
            </a:extLst>
          </p:cNvPr>
          <p:cNvSpPr/>
          <p:nvPr/>
        </p:nvSpPr>
        <p:spPr>
          <a:xfrm>
            <a:off x="395362" y="2896350"/>
            <a:ext cx="1095967" cy="701500"/>
          </a:xfrm>
          <a:prstGeom prst="ellipse">
            <a:avLst/>
          </a:prstGeom>
          <a:gradFill flip="none" rotWithShape="1">
            <a:gsLst>
              <a:gs pos="0">
                <a:srgbClr val="C8692B">
                  <a:tint val="66000"/>
                  <a:satMod val="160000"/>
                </a:srgbClr>
              </a:gs>
              <a:gs pos="50000">
                <a:srgbClr val="C8692B">
                  <a:tint val="44500"/>
                  <a:satMod val="160000"/>
                </a:srgbClr>
              </a:gs>
              <a:gs pos="100000">
                <a:srgbClr val="C8692B">
                  <a:tint val="23500"/>
                  <a:satMod val="160000"/>
                </a:srgb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Calculate spectral indices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533D11-38E9-6E12-830D-360BF115A4E0}"/>
              </a:ext>
            </a:extLst>
          </p:cNvPr>
          <p:cNvSpPr/>
          <p:nvPr/>
        </p:nvSpPr>
        <p:spPr>
          <a:xfrm>
            <a:off x="448971" y="4008150"/>
            <a:ext cx="967408" cy="659570"/>
          </a:xfrm>
          <a:prstGeom prst="rect">
            <a:avLst/>
          </a:prstGeom>
          <a:solidFill>
            <a:srgbClr val="C8692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13-band image stack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60C11A-E01C-EA15-2A75-335F35B14FEB}"/>
              </a:ext>
            </a:extLst>
          </p:cNvPr>
          <p:cNvCxnSpPr>
            <a:cxnSpLocks/>
            <a:stCxn id="49" idx="4"/>
            <a:endCxn id="25" idx="0"/>
          </p:cNvCxnSpPr>
          <p:nvPr/>
        </p:nvCxnSpPr>
        <p:spPr>
          <a:xfrm flipH="1">
            <a:off x="932675" y="3597850"/>
            <a:ext cx="10671" cy="410300"/>
          </a:xfrm>
          <a:prstGeom prst="straightConnector1">
            <a:avLst/>
          </a:prstGeom>
          <a:ln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8F8802E0-03E2-273E-3D03-A126B066AF9B}"/>
              </a:ext>
            </a:extLst>
          </p:cNvPr>
          <p:cNvSpPr/>
          <p:nvPr/>
        </p:nvSpPr>
        <p:spPr>
          <a:xfrm>
            <a:off x="1681311" y="5038357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7CAF9D2-F8A3-49BA-A38C-C091CB7D7E0E}"/>
              </a:ext>
            </a:extLst>
          </p:cNvPr>
          <p:cNvSpPr/>
          <p:nvPr/>
        </p:nvSpPr>
        <p:spPr>
          <a:xfrm>
            <a:off x="5776100" y="5214376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60800CF-3BA3-410E-6F47-0D42B2700AEF}"/>
              </a:ext>
            </a:extLst>
          </p:cNvPr>
          <p:cNvSpPr/>
          <p:nvPr/>
        </p:nvSpPr>
        <p:spPr>
          <a:xfrm>
            <a:off x="9857088" y="5711968"/>
            <a:ext cx="444352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3</a:t>
            </a:r>
          </a:p>
        </p:txBody>
      </p: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E5001310-F71E-8B35-5136-081CEC86B52C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3869635" y="2731871"/>
            <a:ext cx="739242" cy="5145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E812D785-9DFE-B31A-4B51-7170CFE9D84C}"/>
              </a:ext>
            </a:extLst>
          </p:cNvPr>
          <p:cNvSpPr/>
          <p:nvPr/>
        </p:nvSpPr>
        <p:spPr>
          <a:xfrm>
            <a:off x="1742874" y="3042520"/>
            <a:ext cx="1825166" cy="701500"/>
          </a:xfrm>
          <a:prstGeom prst="ellipse">
            <a:avLst/>
          </a:prstGeom>
          <a:gradFill flip="none" rotWithShape="1">
            <a:gsLst>
              <a:gs pos="0">
                <a:srgbClr val="A097C9">
                  <a:tint val="66000"/>
                  <a:satMod val="160000"/>
                </a:srgbClr>
              </a:gs>
              <a:gs pos="50000">
                <a:srgbClr val="A097C9">
                  <a:tint val="44500"/>
                  <a:satMod val="160000"/>
                </a:srgbClr>
              </a:gs>
              <a:gs pos="100000">
                <a:srgbClr val="A097C9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5000"/>
                  </a:schemeClr>
                </a:solidFill>
              </a:rPr>
              <a:t>Filter for attr. completeness (roof material type)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1C38CEC-D71A-88EB-A10A-53E673D89391}"/>
              </a:ext>
            </a:extLst>
          </p:cNvPr>
          <p:cNvCxnSpPr>
            <a:cxnSpLocks/>
            <a:stCxn id="16" idx="4"/>
            <a:endCxn id="52" idx="0"/>
          </p:cNvCxnSpPr>
          <p:nvPr/>
        </p:nvCxnSpPr>
        <p:spPr>
          <a:xfrm flipH="1">
            <a:off x="2655457" y="2782151"/>
            <a:ext cx="163716" cy="260369"/>
          </a:xfrm>
          <a:prstGeom prst="straightConnector1">
            <a:avLst/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F17D79FC-EDA5-5911-612F-D3BFAE6B71E4}"/>
              </a:ext>
            </a:extLst>
          </p:cNvPr>
          <p:cNvSpPr/>
          <p:nvPr/>
        </p:nvSpPr>
        <p:spPr>
          <a:xfrm>
            <a:off x="2029877" y="4008150"/>
            <a:ext cx="1414873" cy="655408"/>
          </a:xfrm>
          <a:prstGeom prst="rect">
            <a:avLst/>
          </a:prstGeom>
          <a:solidFill>
            <a:srgbClr val="A097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ysClr val="windowText" lastClr="000000"/>
                </a:solidFill>
              </a:rPr>
              <a:t>Combined building footprints w/ Zillow attributes</a:t>
            </a:r>
          </a:p>
        </p:txBody>
      </p: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46CA6616-0078-62FA-223F-2B33656AB08F}"/>
              </a:ext>
            </a:extLst>
          </p:cNvPr>
          <p:cNvCxnSpPr>
            <a:cxnSpLocks/>
            <a:stCxn id="52" idx="4"/>
            <a:endCxn id="72" idx="0"/>
          </p:cNvCxnSpPr>
          <p:nvPr/>
        </p:nvCxnSpPr>
        <p:spPr>
          <a:xfrm>
            <a:off x="2655457" y="3744020"/>
            <a:ext cx="81857" cy="264130"/>
          </a:xfrm>
          <a:prstGeom prst="straightConnector1">
            <a:avLst/>
          </a:prstGeom>
          <a:ln>
            <a:solidFill>
              <a:srgbClr val="A097C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D0673F84-5432-50A9-8D1D-BE4ABA111CBA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750538" y="3246428"/>
            <a:ext cx="570842" cy="49759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04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2DC78C1-9DB3-DBDF-8F7D-223BE9BB214D}"/>
              </a:ext>
            </a:extLst>
          </p:cNvPr>
          <p:cNvSpPr/>
          <p:nvPr/>
        </p:nvSpPr>
        <p:spPr>
          <a:xfrm>
            <a:off x="0" y="6189044"/>
            <a:ext cx="12192000" cy="668956"/>
          </a:xfrm>
          <a:prstGeom prst="rect">
            <a:avLst/>
          </a:prstGeom>
          <a:solidFill>
            <a:srgbClr val="C8692B"/>
          </a:solidFill>
          <a:ln w="28575">
            <a:solidFill>
              <a:srgbClr val="C8692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PlanetScope SuperDove 8-Band Imagery Composite for Washington, District of Columbia (June 5, 2022)</a:t>
            </a:r>
          </a:p>
        </p:txBody>
      </p:sp>
      <p:pic>
        <p:nvPicPr>
          <p:cNvPr id="1026" name="Picture 2" descr="Planet Labs - Wikipedia">
            <a:extLst>
              <a:ext uri="{FF2B5EF4-FFF2-40B4-BE49-F238E27FC236}">
                <a16:creationId xmlns:a16="http://schemas.microsoft.com/office/drawing/2014/main" id="{C738FFA9-34E0-5134-275D-CE4B0CC15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2528" y="1473534"/>
            <a:ext cx="1160207" cy="5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72258A8-E527-BC86-AA68-26A52A2BF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8573" y="2048182"/>
            <a:ext cx="4626541" cy="23629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9C145F9-08C9-6084-F50C-CAFE0B602FFF}"/>
              </a:ext>
            </a:extLst>
          </p:cNvPr>
          <p:cNvSpPr/>
          <p:nvPr/>
        </p:nvSpPr>
        <p:spPr>
          <a:xfrm>
            <a:off x="7053816" y="3685007"/>
            <a:ext cx="4601298" cy="668957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4FE4F27C-5D53-D2C2-4692-679C9B9E4E6D}"/>
              </a:ext>
            </a:extLst>
          </p:cNvPr>
          <p:cNvSpPr/>
          <p:nvPr/>
        </p:nvSpPr>
        <p:spPr>
          <a:xfrm>
            <a:off x="6738521" y="3874622"/>
            <a:ext cx="290052" cy="29496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D499C72A-A58A-DD50-98B9-9D8A0C977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6169741" cy="61697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44DD97-268B-F2F3-47F8-01D498C507C2}"/>
              </a:ext>
            </a:extLst>
          </p:cNvPr>
          <p:cNvSpPr txBox="1"/>
          <p:nvPr/>
        </p:nvSpPr>
        <p:spPr>
          <a:xfrm>
            <a:off x="4465463" y="4930737"/>
            <a:ext cx="2273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~3m spatial resolution</a:t>
            </a:r>
          </a:p>
        </p:txBody>
      </p:sp>
    </p:spTree>
    <p:extLst>
      <p:ext uri="{BB962C8B-B14F-4D97-AF65-F5344CB8AC3E}">
        <p14:creationId xmlns:p14="http://schemas.microsoft.com/office/powerpoint/2010/main" val="97166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2124</Words>
  <Application>Microsoft Macintosh PowerPoint</Application>
  <PresentationFormat>Widescreen</PresentationFormat>
  <Paragraphs>264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Helvetica</vt:lpstr>
      <vt:lpstr>Wingdings</vt:lpstr>
      <vt:lpstr>Office Theme</vt:lpstr>
      <vt:lpstr>Mapping rooftop material in Washington, D.C. with PlanetScope Imagery and Building Footprints  Maxwell Cook, Cibele Amaral, Johannes Uhl, Stefan Leyk, Jennifer Balch  Funding: Open Philanthropy Project (OPP) Earth Lab GRA, Summer 2023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Goal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Maxwell Cook</dc:creator>
  <cp:lastModifiedBy>Maxwell Cook</cp:lastModifiedBy>
  <cp:revision>1</cp:revision>
  <dcterms:created xsi:type="dcterms:W3CDTF">2023-07-26T22:51:29Z</dcterms:created>
  <dcterms:modified xsi:type="dcterms:W3CDTF">2024-04-09T16:31:12Z</dcterms:modified>
</cp:coreProperties>
</file>